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slides/slide32.xml" ContentType="application/vnd.openxmlformats-officedocument.presentationml.slide+xml"/>
  <Override PartName="/ppt/slides/slide34.xml" ContentType="application/vnd.openxmlformats-officedocument.presentationml.slide+xml"/>
  <Override PartName="/ppt/diagrams/data1.xml" ContentType="application/vnd.openxmlformats-officedocument.drawingml.diagramData+xml"/>
  <Override PartName="/ppt/slides/slide33.xml" ContentType="application/vnd.openxmlformats-officedocument.presentationml.slide+xml"/>
  <Override PartName="/ppt/presentation.xml" ContentType="application/vnd.openxmlformats-officedocument.presentationml.presentation.main+xml"/>
  <Override PartName="/ppt/slides/slide31.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28.xml" ContentType="application/vnd.openxmlformats-officedocument.presentationml.slide+xml"/>
  <Override PartName="/ppt/slides/slide20.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slideLayouts/slideLayout231.xml" ContentType="application/vnd.openxmlformats-officedocument.presentationml.slideLayout+xml"/>
  <Override PartName="/ppt/slideLayouts/slideLayout230.xml" ContentType="application/vnd.openxmlformats-officedocument.presentationml.slideLayout+xml"/>
  <Override PartName="/ppt/slideLayouts/slideLayout229.xml" ContentType="application/vnd.openxmlformats-officedocument.presentationml.slideLayout+xml"/>
  <Override PartName="/ppt/slideLayouts/slideLayout228.xml" ContentType="application/vnd.openxmlformats-officedocument.presentationml.slideLayout+xml"/>
  <Override PartName="/ppt/slideLayouts/slideLayout227.xml" ContentType="application/vnd.openxmlformats-officedocument.presentationml.slideLayout+xml"/>
  <Override PartName="/ppt/slideLayouts/slideLayout226.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235.xml" ContentType="application/vnd.openxmlformats-officedocument.presentationml.slideLayout+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4.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225.xml" ContentType="application/vnd.openxmlformats-officedocument.presentationml.slideLayout+xml"/>
  <Override PartName="/ppt/slideMasters/slideMaster1.xml" ContentType="application/vnd.openxmlformats-officedocument.presentationml.slideMaster+xml"/>
  <Override PartName="/ppt/slideLayouts/slideLayout223.xml" ContentType="application/vnd.openxmlformats-officedocument.presentationml.slideLayout+xml"/>
  <Override PartName="/ppt/slideLayouts/slideLayout99.xml" ContentType="application/vnd.openxmlformats-officedocument.presentationml.slideLayout+xml"/>
  <Override PartName="/ppt/slideLayouts/slideLayout98.xml" ContentType="application/vnd.openxmlformats-officedocument.presentationml.slideLayout+xml"/>
  <Override PartName="/ppt/slideLayouts/slideLayout97.xml" ContentType="application/vnd.openxmlformats-officedocument.presentationml.slideLayout+xml"/>
  <Override PartName="/ppt/slideLayouts/slideLayout96.xml" ContentType="application/vnd.openxmlformats-officedocument.presentationml.slideLayout+xml"/>
  <Override PartName="/ppt/slideLayouts/slideLayout95.xml" ContentType="application/vnd.openxmlformats-officedocument.presentationml.slideLayout+xml"/>
  <Override PartName="/ppt/slideLayouts/slideLayout94.xml" ContentType="application/vnd.openxmlformats-officedocument.presentationml.slideLayout+xml"/>
  <Override PartName="/ppt/slideLayouts/slideLayout93.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8.xml" ContentType="application/vnd.openxmlformats-officedocument.presentationml.slideLayout+xml"/>
  <Override PartName="/ppt/slideLayouts/slideLayout107.xml" ContentType="application/vnd.openxmlformats-officedocument.presentationml.slideLayout+xml"/>
  <Override PartName="/ppt/slideLayouts/slideLayout106.xml" ContentType="application/vnd.openxmlformats-officedocument.presentationml.slideLayout+xml"/>
  <Override PartName="/ppt/slideLayouts/slideLayout105.xml" ContentType="application/vnd.openxmlformats-officedocument.presentationml.slideLayout+xml"/>
  <Override PartName="/ppt/slideLayouts/slideLayout104.xml" ContentType="application/vnd.openxmlformats-officedocument.presentationml.slideLayout+xml"/>
  <Override PartName="/ppt/slideLayouts/slideLayout103.xml" ContentType="application/vnd.openxmlformats-officedocument.presentationml.slideLayout+xml"/>
  <Override PartName="/ppt/slideLayouts/slideLayout92.xml" ContentType="application/vnd.openxmlformats-officedocument.presentationml.slideLayout+xml"/>
  <Override PartName="/ppt/slideLayouts/slideLayout91.xml" ContentType="application/vnd.openxmlformats-officedocument.presentationml.slideLayout+xml"/>
  <Override PartName="/ppt/slideLayouts/slideLayout90.xml" ContentType="application/vnd.openxmlformats-officedocument.presentationml.slideLayout+xml"/>
  <Override PartName="/ppt/slideLayouts/slideLayout80.xml" ContentType="application/vnd.openxmlformats-officedocument.presentationml.slideLayout+xml"/>
  <Override PartName="/ppt/slideLayouts/slideLayout79.xml" ContentType="application/vnd.openxmlformats-officedocument.presentationml.slideLayout+xml"/>
  <Override PartName="/ppt/slideLayouts/slideLayout78.xml" ContentType="application/vnd.openxmlformats-officedocument.presentationml.slideLayout+xml"/>
  <Override PartName="/ppt/slideLayouts/slideLayout77.xml" ContentType="application/vnd.openxmlformats-officedocument.presentationml.slideLayout+xml"/>
  <Override PartName="/ppt/slideLayouts/slideLayout76.xml" ContentType="application/vnd.openxmlformats-officedocument.presentationml.slideLayout+xml"/>
  <Override PartName="/ppt/slideLayouts/slideLayout75.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9.xml" ContentType="application/vnd.openxmlformats-officedocument.presentationml.slideLayout+xml"/>
  <Override PartName="/ppt/slideLayouts/slideLayout88.xml" ContentType="application/vnd.openxmlformats-officedocument.presentationml.slideLayout+xml"/>
  <Override PartName="/ppt/slideLayouts/slideLayout87.xml" ContentType="application/vnd.openxmlformats-officedocument.presentationml.slideLayout+xml"/>
  <Override PartName="/ppt/slideLayouts/slideLayout86.xml" ContentType="application/vnd.openxmlformats-officedocument.presentationml.slideLayout+xml"/>
  <Override PartName="/ppt/slideLayouts/slideLayout85.xml" ContentType="application/vnd.openxmlformats-officedocument.presentationml.slideLayout+xml"/>
  <Override PartName="/ppt/slideLayouts/slideLayout84.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36.xml" ContentType="application/vnd.openxmlformats-officedocument.presentationml.slideLayout+xml"/>
  <Override PartName="/ppt/slideLayouts/slideLayout135.xml" ContentType="application/vnd.openxmlformats-officedocument.presentationml.slideLayout+xml"/>
  <Override PartName="/ppt/slideLayouts/slideLayout134.xml" ContentType="application/vnd.openxmlformats-officedocument.presentationml.slideLayout+xml"/>
  <Override PartName="/ppt/slideLayouts/slideLayout133.xml" ContentType="application/vnd.openxmlformats-officedocument.presentationml.slideLayout+xml"/>
  <Override PartName="/ppt/slideLayouts/slideLayout132.xml" ContentType="application/vnd.openxmlformats-officedocument.presentationml.slideLayout+xml"/>
  <Override PartName="/ppt/slideLayouts/slideLayout131.xml" ContentType="application/vnd.openxmlformats-officedocument.presentationml.slideLayout+xml"/>
  <Override PartName="/ppt/slideLayouts/slideLayout130.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5.xml" ContentType="application/vnd.openxmlformats-officedocument.presentationml.slideLayout+xml"/>
  <Override PartName="/ppt/slideLayouts/slideLayout144.xml" ContentType="application/vnd.openxmlformats-officedocument.presentationml.slideLayout+xml"/>
  <Override PartName="/ppt/slideLayouts/slideLayout143.xml" ContentType="application/vnd.openxmlformats-officedocument.presentationml.slideLayout+xml"/>
  <Override PartName="/ppt/slideLayouts/slideLayout142.xml" ContentType="application/vnd.openxmlformats-officedocument.presentationml.slideLayout+xml"/>
  <Override PartName="/ppt/slideLayouts/slideLayout141.xml" ContentType="application/vnd.openxmlformats-officedocument.presentationml.slideLayout+xml"/>
  <Override PartName="/ppt/slideLayouts/slideLayout140.xml" ContentType="application/vnd.openxmlformats-officedocument.presentationml.slideLayout+xml"/>
  <Override PartName="/ppt/slideLayouts/slideLayout129.xml" ContentType="application/vnd.openxmlformats-officedocument.presentationml.slideLayout+xml"/>
  <Override PartName="/ppt/slideLayouts/slideLayout128.xml" ContentType="application/vnd.openxmlformats-officedocument.presentationml.slideLayout+xml"/>
  <Override PartName="/ppt/slideLayouts/slideLayout127.xml" ContentType="application/vnd.openxmlformats-officedocument.presentationml.slideLayout+xml"/>
  <Override PartName="/ppt/slideLayouts/slideLayout117.xml" ContentType="application/vnd.openxmlformats-officedocument.presentationml.slideLayout+xml"/>
  <Override PartName="/ppt/slideLayouts/slideLayout116.xml" ContentType="application/vnd.openxmlformats-officedocument.presentationml.slideLayout+xml"/>
  <Override PartName="/ppt/slideLayouts/slideLayout115.xml" ContentType="application/vnd.openxmlformats-officedocument.presentationml.slideLayout+xml"/>
  <Override PartName="/ppt/slideLayouts/slideLayout114.xml" ContentType="application/vnd.openxmlformats-officedocument.presentationml.slideLayout+xml"/>
  <Override PartName="/ppt/slideLayouts/slideLayout113.xml" ContentType="application/vnd.openxmlformats-officedocument.presentationml.slideLayout+xml"/>
  <Override PartName="/ppt/slideLayouts/slideLayout224.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6.xml" ContentType="application/vnd.openxmlformats-officedocument.presentationml.slideLayout+xml"/>
  <Override PartName="/ppt/slideLayouts/slideLayout125.xml" ContentType="application/vnd.openxmlformats-officedocument.presentationml.slideLayout+xml"/>
  <Override PartName="/ppt/slideLayouts/slideLayout124.xml" ContentType="application/vnd.openxmlformats-officedocument.presentationml.slideLayout+xml"/>
  <Override PartName="/ppt/slideLayouts/slideLayout123.xml" ContentType="application/vnd.openxmlformats-officedocument.presentationml.slideLayout+xml"/>
  <Override PartName="/ppt/slideLayouts/slideLayout122.xml" ContentType="application/vnd.openxmlformats-officedocument.presentationml.slideLayout+xml"/>
  <Override PartName="/ppt/slideLayouts/slideLayout121.xml" ContentType="application/vnd.openxmlformats-officedocument.presentationml.slideLayout+xml"/>
  <Override PartName="/ppt/slideLayouts/slideLayout74.xml" ContentType="application/vnd.openxmlformats-officedocument.presentationml.slideLayout+xml"/>
  <Override PartName="/ppt/slideLayouts/slideLayout73.xml" ContentType="application/vnd.openxmlformats-officedocument.presentationml.slideLayout+xml"/>
  <Override PartName="/ppt/slideLayouts/slideLayout72.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62.xml" ContentType="application/vnd.openxmlformats-officedocument.presentationml.slideLayout+xml"/>
  <Override PartName="/ppt/slideLayouts/slideLayout61.xml" ContentType="application/vnd.openxmlformats-officedocument.presentationml.slideLayout+xml"/>
  <Override PartName="/ppt/slideLayouts/slideLayout60.xml" ContentType="application/vnd.openxmlformats-officedocument.presentationml.slideLayout+xml"/>
  <Override PartName="/ppt/slideLayouts/slideLayout59.xml" ContentType="application/vnd.openxmlformats-officedocument.presentationml.slideLayout+xml"/>
  <Override PartName="/ppt/slideLayouts/slideLayout58.xml" ContentType="application/vnd.openxmlformats-officedocument.presentationml.slideLayout+xml"/>
  <Override PartName="/ppt/slideLayouts/slideLayout57.xml" ContentType="application/vnd.openxmlformats-officedocument.presentationml.slideLayout+xml"/>
  <Override PartName="/ppt/slideLayouts/slideLayout56.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71.xml" ContentType="application/vnd.openxmlformats-officedocument.presentationml.slideLayout+xml"/>
  <Override PartName="/ppt/slideLayouts/slideLayout70.xml" ContentType="application/vnd.openxmlformats-officedocument.presentationml.slideLayout+xml"/>
  <Override PartName="/ppt/slideLayouts/slideLayout69.xml" ContentType="application/vnd.openxmlformats-officedocument.presentationml.slideLayout+xml"/>
  <Override PartName="/ppt/slideLayouts/slideLayout68.xml" ContentType="application/vnd.openxmlformats-officedocument.presentationml.slideLayout+xml"/>
  <Override PartName="/ppt/slideLayouts/slideLayout67.xml" ContentType="application/vnd.openxmlformats-officedocument.presentationml.slideLayout+xml"/>
  <Override PartName="/ppt/slideLayouts/slideLayout66.xml" ContentType="application/vnd.openxmlformats-officedocument.presentationml.slideLayout+xml"/>
  <Override PartName="/ppt/slideLayouts/slideLayout55.xml" ContentType="application/vnd.openxmlformats-officedocument.presentationml.slideLayout+xml"/>
  <Override PartName="/ppt/slideLayouts/slideLayout54.xml" ContentType="application/vnd.openxmlformats-officedocument.presentationml.slideLayout+xml"/>
  <Override PartName="/ppt/slideLayouts/slideLayout53.xml" ContentType="application/vnd.openxmlformats-officedocument.presentationml.slideLayout+xml"/>
  <Override PartName="/ppt/slideLayouts/slideLayout43.xml" ContentType="application/vnd.openxmlformats-officedocument.presentationml.slideLayout+xml"/>
  <Override PartName="/ppt/slideLayouts/slideLayout42.xml" ContentType="application/vnd.openxmlformats-officedocument.presentationml.slideLayout+xml"/>
  <Override PartName="/ppt/slideLayouts/slideLayout41.xml" ContentType="application/vnd.openxmlformats-officedocument.presentationml.slideLayout+xml"/>
  <Override PartName="/ppt/slideLayouts/slideLayout40.xml" ContentType="application/vnd.openxmlformats-officedocument.presentationml.slideLayout+xml"/>
  <Override PartName="/ppt/slideLayouts/slideLayout39.xml" ContentType="application/vnd.openxmlformats-officedocument.presentationml.slideLayout+xml"/>
  <Override PartName="/ppt/slideLayouts/slideLayout38.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52.xml" ContentType="application/vnd.openxmlformats-officedocument.presentationml.slideLayout+xml"/>
  <Override PartName="/ppt/slideLayouts/slideLayout51.xml" ContentType="application/vnd.openxmlformats-officedocument.presentationml.slideLayout+xml"/>
  <Override PartName="/ppt/slideLayouts/slideLayout50.xml" ContentType="application/vnd.openxmlformats-officedocument.presentationml.slideLayout+xml"/>
  <Override PartName="/ppt/slideLayouts/slideLayout49.xml" ContentType="application/vnd.openxmlformats-officedocument.presentationml.slideLayout+xml"/>
  <Override PartName="/ppt/slideLayouts/slideLayout48.xml" ContentType="application/vnd.openxmlformats-officedocument.presentationml.slideLayout+xml"/>
  <Override PartName="/ppt/slideLayouts/slideLayout47.xml" ContentType="application/vnd.openxmlformats-officedocument.presentationml.slideLayout+xml"/>
  <Override PartName="/ppt/slideLayouts/slideLayout146.xml" ContentType="application/vnd.openxmlformats-officedocument.presentationml.slideLayout+xml"/>
  <Override PartName="/ppt/slideLayouts/slideLayout112.xml" ContentType="application/vnd.openxmlformats-officedocument.presentationml.slideLayout+xml"/>
  <Override PartName="/ppt/slideLayouts/slideLayout148.xml" ContentType="application/vnd.openxmlformats-officedocument.presentationml.slideLayout+xml"/>
  <Override PartName="/ppt/slideLayouts/slideLayout192.xml" ContentType="application/vnd.openxmlformats-officedocument.presentationml.slideLayout+xml"/>
  <Override PartName="/ppt/slideLayouts/slideLayout191.xml" ContentType="application/vnd.openxmlformats-officedocument.presentationml.slideLayout+xml"/>
  <Override PartName="/ppt/slideLayouts/slideLayout190.xml" ContentType="application/vnd.openxmlformats-officedocument.presentationml.slideLayout+xml"/>
  <Override PartName="/ppt/slideLayouts/slideLayout189.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88.xml" ContentType="application/vnd.openxmlformats-officedocument.presentationml.slideLayout+xml"/>
  <Override PartName="/ppt/slideLayouts/slideLayout187.xml" ContentType="application/vnd.openxmlformats-officedocument.presentationml.slideLayout+xml"/>
  <Override PartName="/ppt/slideLayouts/slideLayout18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13.xml" ContentType="application/vnd.openxmlformats-officedocument.presentationml.slideLayout+xml"/>
  <Override PartName="/ppt/slideLayouts/slideLayout212.xml" ContentType="application/vnd.openxmlformats-officedocument.presentationml.slideLayout+xml"/>
  <Override PartName="/ppt/slideLayouts/slideLayout21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176.xml" ContentType="application/vnd.openxmlformats-officedocument.presentationml.slideLayout+xml"/>
  <Override PartName="/ppt/slideLayouts/slideLayout147.xml" ContentType="application/vnd.openxmlformats-officedocument.presentationml.slideLayout+xml"/>
  <Override PartName="/ppt/slideLayouts/slideLayout174.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58.xml" ContentType="application/vnd.openxmlformats-officedocument.presentationml.slideLayout+xml"/>
  <Override PartName="/ppt/slideLayouts/slideLayout157.xml" ContentType="application/vnd.openxmlformats-officedocument.presentationml.slideLayout+xml"/>
  <Override PartName="/ppt/slideLayouts/slideLayout156.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66.xml" ContentType="application/vnd.openxmlformats-officedocument.presentationml.slideLayout+xml"/>
  <Override PartName="/ppt/slideLayouts/slideLayout175.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68.xml" ContentType="application/vnd.openxmlformats-officedocument.presentationml.slideLayout+xml"/>
  <Override PartName="/ppt/slideLayouts/slideLayout167.xml" ContentType="application/vnd.openxmlformats-officedocument.presentationml.slideLayout+xml"/>
  <Override PartName="/ppt/slideLayouts/slideLayout169.xml" ContentType="application/vnd.openxmlformats-officedocument.presentationml.slideLayout+xml"/>
  <Override PartName="/ppt/diagrams/layout1.xml" ContentType="application/vnd.openxmlformats-officedocument.drawingml.diagramLayout+xml"/>
  <Override PartName="/ppt/theme/theme8.xml" ContentType="application/vnd.openxmlformats-officedocument.theme+xml"/>
  <Override PartName="/ppt/theme/theme6.xml" ContentType="application/vnd.openxmlformats-officedocument.theme+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theme/theme3.xml" ContentType="application/vnd.openxmlformats-officedocument.theme+xml"/>
  <Override PartName="/ppt/theme/theme9.xml" ContentType="application/vnd.openxmlformats-officedocument.theme+xml"/>
  <Override PartName="/ppt/theme/theme7.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Override8.xml" ContentType="application/vnd.openxmlformats-officedocument.themeOverride+xml"/>
  <Override PartName="/ppt/theme/themeOverride7.xml" ContentType="application/vnd.openxmlformats-officedocument.themeOverride+xml"/>
  <Override PartName="/ppt/theme/themeOverride9.xml" ContentType="application/vnd.openxmlformats-officedocument.themeOverride+xml"/>
  <Override PartName="/ppt/theme/themeOverride6.xml" ContentType="application/vnd.openxmlformats-officedocument.themeOverride+xml"/>
  <Override PartName="/ppt/theme/themeOverride1.xml" ContentType="application/vnd.openxmlformats-officedocument.themeOverride+xml"/>
  <Override PartName="/ppt/theme/theme4.xml" ContentType="application/vnd.openxmlformats-officedocument.theme+xml"/>
  <Override PartName="/ppt/theme/themeOverride5.xml" ContentType="application/vnd.openxmlformats-officedocument.themeOverride+xml"/>
  <Override PartName="/ppt/theme/themeOverride4.xml" ContentType="application/vnd.openxmlformats-officedocument.themeOverride+xml"/>
  <Override PartName="/ppt/theme/themeOverride3.xml" ContentType="application/vnd.openxmlformats-officedocument.themeOverride+xml"/>
  <Override PartName="/ppt/theme/theme5.xml" ContentType="application/vnd.openxmlformats-officedocument.theme+xml"/>
  <Override PartName="/ppt/theme/themeOverride2.xml" ContentType="application/vnd.openxmlformats-officedocument.themeOverr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tags/tag16.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15.xml" ContentType="application/vnd.openxmlformats-officedocument.presentationml.tags+xml"/>
  <Override PartName="/ppt/tags/tag18.xml" ContentType="application/vnd.openxmlformats-officedocument.presentationml.tags+xml"/>
  <Override PartName="/ppt/tags/tag17.xml" ContentType="application/vnd.openxmlformats-officedocument.presentationml.tags+xml"/>
  <Override PartName="/ppt/tags/tag1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tags/tag7.xml" ContentType="application/vnd.openxmlformats-officedocument.presentationml.tags+xml"/>
  <Override PartName="/ppt/tags/tag6.xml" ContentType="application/vnd.openxmlformats-officedocument.presentationml.tags+xml"/>
  <Override PartName="/ppt/tags/tag5.xml" ContentType="application/vnd.openxmlformats-officedocument.presentationml.tags+xml"/>
  <Override PartName="/ppt/tags/tag4.xml" ContentType="application/vnd.openxmlformats-officedocument.presentationml.tags+xml"/>
  <Override PartName="/ppt/tags/tag3.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4.xml" ContentType="application/vnd.openxmlformats-officedocument.presentationml.tags+xml"/>
  <Override PartName="/ppt/tags/tag13.xml" ContentType="application/vnd.openxmlformats-officedocument.presentationml.tags+xml"/>
  <Override PartName="/ppt/tags/tag12.xml" ContentType="application/vnd.openxmlformats-officedocument.presentationml.tags+xml"/>
  <Override PartName="/ppt/tags/tag11.xml" ContentType="application/vnd.openxmlformats-officedocument.presentationml.tags+xml"/>
  <Override PartName="/ppt/tags/tag1.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267" r:id="rId1"/>
    <p:sldMasterId id="2147484308" r:id="rId2"/>
    <p:sldMasterId id="2147484322" r:id="rId3"/>
    <p:sldMasterId id="2147484345" r:id="rId4"/>
    <p:sldMasterId id="2147484380" r:id="rId5"/>
    <p:sldMasterId id="2147484404" r:id="rId6"/>
    <p:sldMasterId id="2147484452" r:id="rId7"/>
    <p:sldMasterId id="2147484471" r:id="rId8"/>
    <p:sldMasterId id="2147484491" r:id="rId9"/>
  </p:sldMasterIdLst>
  <p:notesMasterIdLst>
    <p:notesMasterId r:id="rId44"/>
  </p:notesMasterIdLst>
  <p:handoutMasterIdLst>
    <p:handoutMasterId r:id="rId45"/>
  </p:handoutMasterIdLst>
  <p:sldIdLst>
    <p:sldId id="1454" r:id="rId10"/>
    <p:sldId id="1478" r:id="rId11"/>
    <p:sldId id="1474" r:id="rId12"/>
    <p:sldId id="1542" r:id="rId13"/>
    <p:sldId id="1524" r:id="rId14"/>
    <p:sldId id="1525" r:id="rId15"/>
    <p:sldId id="1527" r:id="rId16"/>
    <p:sldId id="1543" r:id="rId17"/>
    <p:sldId id="1544" r:id="rId18"/>
    <p:sldId id="1545" r:id="rId19"/>
    <p:sldId id="1546" r:id="rId20"/>
    <p:sldId id="1547" r:id="rId21"/>
    <p:sldId id="1482" r:id="rId22"/>
    <p:sldId id="1480" r:id="rId23"/>
    <p:sldId id="1548" r:id="rId24"/>
    <p:sldId id="1515" r:id="rId25"/>
    <p:sldId id="1484" r:id="rId26"/>
    <p:sldId id="1516" r:id="rId27"/>
    <p:sldId id="1489" r:id="rId28"/>
    <p:sldId id="1490" r:id="rId29"/>
    <p:sldId id="1517" r:id="rId30"/>
    <p:sldId id="1519" r:id="rId31"/>
    <p:sldId id="1520" r:id="rId32"/>
    <p:sldId id="1521" r:id="rId33"/>
    <p:sldId id="1522" r:id="rId34"/>
    <p:sldId id="1550" r:id="rId35"/>
    <p:sldId id="1551" r:id="rId36"/>
    <p:sldId id="1552" r:id="rId37"/>
    <p:sldId id="1540" r:id="rId38"/>
    <p:sldId id="1541" r:id="rId39"/>
    <p:sldId id="1494" r:id="rId40"/>
    <p:sldId id="1538" r:id="rId41"/>
    <p:sldId id="1479" r:id="rId42"/>
    <p:sldId id="1448" r:id="rId43"/>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B54ECD9D-5381-4826-A6D6-39D281AFC9F5}">
          <p14:sldIdLst>
            <p14:sldId id="1454"/>
            <p14:sldId id="1478"/>
          </p14:sldIdLst>
        </p14:section>
        <p14:section name="IaaS Fundamentals" id="{E1DC63B2-49D1-4C73-887D-30386C40E264}">
          <p14:sldIdLst>
            <p14:sldId id="1474"/>
            <p14:sldId id="1542"/>
            <p14:sldId id="1524"/>
            <p14:sldId id="1525"/>
            <p14:sldId id="1527"/>
            <p14:sldId id="1543"/>
            <p14:sldId id="1544"/>
            <p14:sldId id="1545"/>
            <p14:sldId id="1546"/>
            <p14:sldId id="1547"/>
            <p14:sldId id="1482"/>
            <p14:sldId id="1480"/>
            <p14:sldId id="1548"/>
            <p14:sldId id="1515"/>
            <p14:sldId id="1484"/>
            <p14:sldId id="1516"/>
            <p14:sldId id="1489"/>
          </p14:sldIdLst>
        </p14:section>
        <p14:section name="ARM" id="{5D5F7032-6DFC-470D-BCA4-1DD31CDFB1DF}">
          <p14:sldIdLst>
            <p14:sldId id="1490"/>
            <p14:sldId id="1517"/>
            <p14:sldId id="1519"/>
            <p14:sldId id="1520"/>
            <p14:sldId id="1521"/>
            <p14:sldId id="1522"/>
            <p14:sldId id="1550"/>
            <p14:sldId id="1551"/>
            <p14:sldId id="1552"/>
            <p14:sldId id="1540"/>
            <p14:sldId id="1541"/>
            <p14:sldId id="1494"/>
            <p14:sldId id="1538"/>
          </p14:sldIdLst>
        </p14:section>
        <p14:section name="Wrapup" id="{E91AF463-8F65-4321-AFCE-DEFAADBF3EED}">
          <p14:sldIdLst>
            <p14:sldId id="1479"/>
            <p14:sldId id="1448"/>
          </p14:sldIdLst>
        </p14:section>
      </p14:sectionLst>
    </p:ext>
    <p:ext uri="{EFAFB233-063F-42B5-8137-9DF3F51BA10A}">
      <p15:sldGuideLst xmlns:p15="http://schemas.microsoft.com/office/powerpoint/2012/main">
        <p15:guide id="1" orient="horz" pos="2203">
          <p15:clr>
            <a:srgbClr val="A4A3A4"/>
          </p15:clr>
        </p15:guide>
        <p15:guide id="2" pos="3917">
          <p15:clr>
            <a:srgbClr val="A4A3A4"/>
          </p15:clr>
        </p15:guide>
        <p15:guide id="3" orient="horz" pos="305">
          <p15:clr>
            <a:srgbClr val="A4A3A4"/>
          </p15:clr>
        </p15:guide>
        <p15:guide id="4" orient="horz" pos="3998">
          <p15:clr>
            <a:srgbClr val="A4A3A4"/>
          </p15:clr>
        </p15:guide>
        <p15:guide id="5" orient="horz" pos="1087">
          <p15:clr>
            <a:srgbClr val="A4A3A4"/>
          </p15:clr>
        </p15:guide>
        <p15:guide id="6" orient="horz" pos="581">
          <p15:clr>
            <a:srgbClr val="A4A3A4"/>
          </p15:clr>
        </p15:guide>
        <p15:guide id="7" orient="horz" pos="860">
          <p15:clr>
            <a:srgbClr val="A4A3A4"/>
          </p15:clr>
        </p15:guide>
        <p15:guide id="8" orient="horz" pos="2252">
          <p15:clr>
            <a:srgbClr val="A4A3A4"/>
          </p15:clr>
        </p15:guide>
        <p15:guide id="9" orient="horz" pos="1326">
          <p15:clr>
            <a:srgbClr val="A4A3A4"/>
          </p15:clr>
        </p15:guide>
        <p15:guide id="10" orient="horz" pos="2283">
          <p15:clr>
            <a:srgbClr val="A4A3A4"/>
          </p15:clr>
        </p15:guide>
        <p15:guide id="11" pos="163">
          <p15:clr>
            <a:srgbClr val="A4A3A4"/>
          </p15:clr>
        </p15:guide>
        <p15:guide id="12" pos="7500">
          <p15:clr>
            <a:srgbClr val="A4A3A4"/>
          </p15:clr>
        </p15:guide>
        <p15:guide id="13" pos="3920">
          <p15:clr>
            <a:srgbClr val="A4A3A4"/>
          </p15:clr>
        </p15:guide>
        <p15:guide id="14" pos="328">
          <p15:clr>
            <a:srgbClr val="A4A3A4"/>
          </p15:clr>
        </p15:guide>
        <p15:guide id="15" orient="horz" pos="134">
          <p15:clr>
            <a:srgbClr val="A4A3A4"/>
          </p15:clr>
        </p15:guide>
        <p15:guide id="16" orient="horz" pos="4039">
          <p15:clr>
            <a:srgbClr val="A4A3A4"/>
          </p15:clr>
        </p15:guide>
        <p15:guide id="17" orient="horz" pos="1048">
          <p15:clr>
            <a:srgbClr val="A4A3A4"/>
          </p15:clr>
        </p15:guide>
        <p15:guide id="18" orient="horz" pos="865">
          <p15:clr>
            <a:srgbClr val="A4A3A4"/>
          </p15:clr>
        </p15:guide>
        <p15:guide id="19" orient="horz" pos="4269">
          <p15:clr>
            <a:srgbClr val="A4A3A4"/>
          </p15:clr>
        </p15:guide>
        <p15:guide id="20" pos="165">
          <p15:clr>
            <a:srgbClr val="A4A3A4"/>
          </p15:clr>
        </p15:guide>
        <p15:guide id="21" pos="7609">
          <p15:clr>
            <a:srgbClr val="A4A3A4"/>
          </p15:clr>
        </p15:guide>
        <p15:guide id="22" pos="4267">
          <p15:clr>
            <a:srgbClr val="A4A3A4"/>
          </p15:clr>
        </p15:guide>
        <p15:guide id="23" pos="24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6" name="Author" initials="A" lastIdx="0" clrIdx="7"/>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BA00"/>
    <a:srgbClr val="1D427D"/>
    <a:srgbClr val="004BBB"/>
    <a:srgbClr val="0E715F"/>
    <a:srgbClr val="00007C"/>
    <a:srgbClr val="0078D7"/>
    <a:srgbClr val="1D6596"/>
    <a:srgbClr val="DA0179"/>
    <a:srgbClr val="15ADEE"/>
    <a:srgbClr val="49197E"/>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40" autoAdjust="0"/>
    <p:restoredTop sz="96293" autoAdjust="0"/>
  </p:normalViewPr>
  <p:slideViewPr>
    <p:cSldViewPr snapToGrid="0" snapToObjects="1">
      <p:cViewPr varScale="1">
        <p:scale>
          <a:sx n="85" d="100"/>
          <a:sy n="85" d="100"/>
        </p:scale>
        <p:origin x="54" y="36"/>
      </p:cViewPr>
      <p:guideLst>
        <p:guide orient="horz" pos="2203"/>
        <p:guide pos="3917"/>
        <p:guide orient="horz" pos="305"/>
        <p:guide orient="horz" pos="3998"/>
        <p:guide orient="horz" pos="1087"/>
        <p:guide orient="horz" pos="581"/>
        <p:guide orient="horz" pos="860"/>
        <p:guide orient="horz" pos="2252"/>
        <p:guide orient="horz" pos="1326"/>
        <p:guide orient="horz" pos="2283"/>
        <p:guide pos="163"/>
        <p:guide pos="7500"/>
        <p:guide pos="3920"/>
        <p:guide pos="328"/>
        <p:guide orient="horz" pos="134"/>
        <p:guide orient="horz" pos="4039"/>
        <p:guide orient="horz" pos="1048"/>
        <p:guide orient="horz" pos="865"/>
        <p:guide orient="horz" pos="4269"/>
        <p:guide pos="165"/>
        <p:guide pos="7609"/>
        <p:guide pos="4267"/>
        <p:guide pos="244"/>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15168"/>
    </p:cViewPr>
  </p:sorterViewPr>
  <p:notesViewPr>
    <p:cSldViewPr showGuides="1">
      <p:cViewPr varScale="1">
        <p:scale>
          <a:sx n="101" d="100"/>
          <a:sy n="101" d="100"/>
        </p:scale>
        <p:origin x="3552" y="102"/>
      </p:cViewPr>
      <p:guideLst>
        <p:guide orient="horz" pos="2880"/>
        <p:guide pos="2160"/>
      </p:guideLst>
    </p:cSldViewPr>
  </p:notesViewPr>
  <p:gridSpacing cx="91439" cy="91439"/>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handoutMaster" Target="handoutMasters/handoutMaster1.xml"/><Relationship Id="rId53" Type="http://schemas.openxmlformats.org/officeDocument/2006/relationships/customXml" Target="../customXml/item3.xml"/><Relationship Id="rId5" Type="http://schemas.openxmlformats.org/officeDocument/2006/relationships/slideMaster" Target="slideMasters/slideMaster5.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notesMaster" Target="notesMasters/notesMaster1.xml"/><Relationship Id="rId52" Type="http://schemas.openxmlformats.org/officeDocument/2006/relationships/customXml" Target="../customXml/item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customXml" Target="../customXml/item1.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commentAuthors" Target="commentAuthors.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82AA6C-AEFB-45AF-89FF-BE97F18A3FE6}"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en-US"/>
        </a:p>
      </dgm:t>
    </dgm:pt>
    <dgm:pt modelId="{6E5ADEBE-058A-43C2-A6B5-1D4953180783}">
      <dgm:prSet phldrT="[Text]"/>
      <dgm:spPr/>
      <dgm:t>
        <a:bodyPr/>
        <a:lstStyle/>
        <a:p>
          <a:r>
            <a:rPr lang="en-US" dirty="0" smtClean="0"/>
            <a:t>General Purpose Performance</a:t>
          </a:r>
          <a:endParaRPr lang="en-US" dirty="0"/>
        </a:p>
      </dgm:t>
    </dgm:pt>
    <dgm:pt modelId="{64E67B39-CA55-446C-BA9F-6F42CA626D95}" type="parTrans" cxnId="{62B2F91E-991A-4B0B-99EB-3BCF7799561C}">
      <dgm:prSet/>
      <dgm:spPr/>
      <dgm:t>
        <a:bodyPr/>
        <a:lstStyle/>
        <a:p>
          <a:endParaRPr lang="en-US"/>
        </a:p>
      </dgm:t>
    </dgm:pt>
    <dgm:pt modelId="{5062E024-EC2B-46F9-A1C9-67F2B4E40A7C}" type="sibTrans" cxnId="{62B2F91E-991A-4B0B-99EB-3BCF7799561C}">
      <dgm:prSet/>
      <dgm:spPr/>
      <dgm:t>
        <a:bodyPr/>
        <a:lstStyle/>
        <a:p>
          <a:endParaRPr lang="en-US"/>
        </a:p>
      </dgm:t>
    </dgm:pt>
    <dgm:pt modelId="{FB4264EB-8220-40F5-88A2-53C645A7FF2D}">
      <dgm:prSet phldrT="[Text]"/>
      <dgm:spPr/>
      <dgm:t>
        <a:bodyPr/>
        <a:lstStyle/>
        <a:p>
          <a:r>
            <a:rPr lang="en-US" dirty="0" smtClean="0"/>
            <a:t>Premium storage disks</a:t>
          </a:r>
          <a:endParaRPr lang="en-US" dirty="0"/>
        </a:p>
      </dgm:t>
    </dgm:pt>
    <dgm:pt modelId="{B71E90AE-B7AF-44F6-898E-46AE35CB5A94}" type="parTrans" cxnId="{0A7092BA-278A-4555-84FD-1A059A3B3E4B}">
      <dgm:prSet/>
      <dgm:spPr/>
      <dgm:t>
        <a:bodyPr/>
        <a:lstStyle/>
        <a:p>
          <a:endParaRPr lang="en-US"/>
        </a:p>
      </dgm:t>
    </dgm:pt>
    <dgm:pt modelId="{FCDA6584-8006-4E07-B533-9ECD8FDCEB80}" type="sibTrans" cxnId="{0A7092BA-278A-4555-84FD-1A059A3B3E4B}">
      <dgm:prSet/>
      <dgm:spPr/>
      <dgm:t>
        <a:bodyPr/>
        <a:lstStyle/>
        <a:p>
          <a:endParaRPr lang="en-US"/>
        </a:p>
      </dgm:t>
    </dgm:pt>
    <dgm:pt modelId="{14B25EC7-5719-40E9-A3E5-6D6D76DA3327}">
      <dgm:prSet phldrT="[Text]"/>
      <dgm:spPr/>
      <dgm:t>
        <a:bodyPr/>
        <a:lstStyle/>
        <a:p>
          <a:r>
            <a:rPr lang="en-US" dirty="0" smtClean="0"/>
            <a:t>Read-only caching</a:t>
          </a:r>
          <a:endParaRPr lang="en-US" dirty="0"/>
        </a:p>
      </dgm:t>
    </dgm:pt>
    <dgm:pt modelId="{CD396673-93E7-4728-BD80-9AB1640BEF53}" type="parTrans" cxnId="{407759FD-E840-441A-BE2A-5FFDB7AF267F}">
      <dgm:prSet/>
      <dgm:spPr/>
      <dgm:t>
        <a:bodyPr/>
        <a:lstStyle/>
        <a:p>
          <a:endParaRPr lang="en-US"/>
        </a:p>
      </dgm:t>
    </dgm:pt>
    <dgm:pt modelId="{248BFF54-E6D1-4484-8D25-6055D0717BA6}" type="sibTrans" cxnId="{407759FD-E840-441A-BE2A-5FFDB7AF267F}">
      <dgm:prSet/>
      <dgm:spPr/>
      <dgm:t>
        <a:bodyPr/>
        <a:lstStyle/>
        <a:p>
          <a:endParaRPr lang="en-US"/>
        </a:p>
      </dgm:t>
    </dgm:pt>
    <dgm:pt modelId="{34DA22BD-FD01-4F9D-A36C-DA5B5FD736BE}">
      <dgm:prSet phldrT="[Text]"/>
      <dgm:spPr/>
      <dgm:t>
        <a:bodyPr/>
        <a:lstStyle/>
        <a:p>
          <a:r>
            <a:rPr lang="en-US" dirty="0" smtClean="0"/>
            <a:t>Database </a:t>
          </a:r>
          <a:r>
            <a:rPr lang="en-US" dirty="0" err="1" smtClean="0"/>
            <a:t>Logfiles</a:t>
          </a:r>
          <a:endParaRPr lang="en-US" dirty="0"/>
        </a:p>
      </dgm:t>
    </dgm:pt>
    <dgm:pt modelId="{412C1F94-0766-4875-BA14-45BED27FA351}" type="parTrans" cxnId="{43895D7A-1D37-42D1-807F-DD3F4028005D}">
      <dgm:prSet/>
      <dgm:spPr/>
      <dgm:t>
        <a:bodyPr/>
        <a:lstStyle/>
        <a:p>
          <a:endParaRPr lang="en-US"/>
        </a:p>
      </dgm:t>
    </dgm:pt>
    <dgm:pt modelId="{E82A1EB6-2CE3-494D-876D-6CFAB1668D17}" type="sibTrans" cxnId="{43895D7A-1D37-42D1-807F-DD3F4028005D}">
      <dgm:prSet/>
      <dgm:spPr/>
      <dgm:t>
        <a:bodyPr/>
        <a:lstStyle/>
        <a:p>
          <a:endParaRPr lang="en-US"/>
        </a:p>
      </dgm:t>
    </dgm:pt>
    <dgm:pt modelId="{9BB8651D-D2A3-4A11-B596-2275E1456D5D}">
      <dgm:prSet phldrT="[Text]"/>
      <dgm:spPr/>
      <dgm:t>
        <a:bodyPr/>
        <a:lstStyle/>
        <a:p>
          <a:r>
            <a:rPr lang="en-US" dirty="0" smtClean="0"/>
            <a:t>Premium storage disks</a:t>
          </a:r>
          <a:endParaRPr lang="en-US" dirty="0"/>
        </a:p>
      </dgm:t>
    </dgm:pt>
    <dgm:pt modelId="{CB344190-FC6B-4F4E-8805-683867B04DD3}" type="parTrans" cxnId="{0A0AC9DA-6702-4281-8777-5ECE89AEF0F1}">
      <dgm:prSet/>
      <dgm:spPr/>
      <dgm:t>
        <a:bodyPr/>
        <a:lstStyle/>
        <a:p>
          <a:endParaRPr lang="en-US"/>
        </a:p>
      </dgm:t>
    </dgm:pt>
    <dgm:pt modelId="{12191EF6-176B-4154-B492-9AA022818B63}" type="sibTrans" cxnId="{0A0AC9DA-6702-4281-8777-5ECE89AEF0F1}">
      <dgm:prSet/>
      <dgm:spPr/>
      <dgm:t>
        <a:bodyPr/>
        <a:lstStyle/>
        <a:p>
          <a:endParaRPr lang="en-US"/>
        </a:p>
      </dgm:t>
    </dgm:pt>
    <dgm:pt modelId="{1988A586-9272-4D37-B666-2DE5E9E0845E}">
      <dgm:prSet phldrT="[Text]"/>
      <dgm:spPr/>
      <dgm:t>
        <a:bodyPr/>
        <a:lstStyle/>
        <a:p>
          <a:r>
            <a:rPr lang="en-US" dirty="0" smtClean="0"/>
            <a:t>No caching</a:t>
          </a:r>
          <a:endParaRPr lang="en-US" dirty="0"/>
        </a:p>
      </dgm:t>
    </dgm:pt>
    <dgm:pt modelId="{C19F9939-B273-42E0-A09A-3E2BF18766EB}" type="parTrans" cxnId="{A5F8C376-A4F9-444A-AA2A-5458E27611EC}">
      <dgm:prSet/>
      <dgm:spPr/>
      <dgm:t>
        <a:bodyPr/>
        <a:lstStyle/>
        <a:p>
          <a:endParaRPr lang="en-US"/>
        </a:p>
      </dgm:t>
    </dgm:pt>
    <dgm:pt modelId="{56A5539C-F535-4FE5-9004-7129ABC78420}" type="sibTrans" cxnId="{A5F8C376-A4F9-444A-AA2A-5458E27611EC}">
      <dgm:prSet/>
      <dgm:spPr/>
      <dgm:t>
        <a:bodyPr/>
        <a:lstStyle/>
        <a:p>
          <a:endParaRPr lang="en-US"/>
        </a:p>
      </dgm:t>
    </dgm:pt>
    <dgm:pt modelId="{F2E26B1C-082E-43AF-80FD-BD9C5D534BF5}">
      <dgm:prSet phldrT="[Text]"/>
      <dgm:spPr/>
      <dgm:t>
        <a:bodyPr/>
        <a:lstStyle/>
        <a:p>
          <a:r>
            <a:rPr lang="en-US" dirty="0" smtClean="0"/>
            <a:t>Standard Performance</a:t>
          </a:r>
          <a:endParaRPr lang="en-US" dirty="0"/>
        </a:p>
      </dgm:t>
    </dgm:pt>
    <dgm:pt modelId="{E07A9643-93DC-4811-A5F2-533F6E51654C}" type="parTrans" cxnId="{63750170-263F-4DF1-9626-552B4D4D6B94}">
      <dgm:prSet/>
      <dgm:spPr/>
      <dgm:t>
        <a:bodyPr/>
        <a:lstStyle/>
        <a:p>
          <a:endParaRPr lang="en-US"/>
        </a:p>
      </dgm:t>
    </dgm:pt>
    <dgm:pt modelId="{C3817ADE-CDC2-437C-B5E3-AB8E940424CA}" type="sibTrans" cxnId="{63750170-263F-4DF1-9626-552B4D4D6B94}">
      <dgm:prSet/>
      <dgm:spPr/>
      <dgm:t>
        <a:bodyPr/>
        <a:lstStyle/>
        <a:p>
          <a:endParaRPr lang="en-US"/>
        </a:p>
      </dgm:t>
    </dgm:pt>
    <dgm:pt modelId="{8B85E6C9-A3F3-432C-BB93-49CF3A5AC8D6}">
      <dgm:prSet phldrT="[Text]"/>
      <dgm:spPr/>
      <dgm:t>
        <a:bodyPr/>
        <a:lstStyle/>
        <a:p>
          <a:r>
            <a:rPr lang="en-US" dirty="0" smtClean="0"/>
            <a:t>Standard storage</a:t>
          </a:r>
          <a:endParaRPr lang="en-US" dirty="0"/>
        </a:p>
      </dgm:t>
    </dgm:pt>
    <dgm:pt modelId="{DBAD0054-9134-4E9A-AE29-048250CE973D}" type="parTrans" cxnId="{5994500B-0E2C-43CE-8624-9B928E26983D}">
      <dgm:prSet/>
      <dgm:spPr/>
      <dgm:t>
        <a:bodyPr/>
        <a:lstStyle/>
        <a:p>
          <a:endParaRPr lang="en-US"/>
        </a:p>
      </dgm:t>
    </dgm:pt>
    <dgm:pt modelId="{3E809A63-D6FE-4734-A069-192EE2DF355F}" type="sibTrans" cxnId="{5994500B-0E2C-43CE-8624-9B928E26983D}">
      <dgm:prSet/>
      <dgm:spPr/>
      <dgm:t>
        <a:bodyPr/>
        <a:lstStyle/>
        <a:p>
          <a:endParaRPr lang="en-US"/>
        </a:p>
      </dgm:t>
    </dgm:pt>
    <dgm:pt modelId="{E7468F2F-1D4B-4D1A-81D8-8C6C82A965C4}">
      <dgm:prSet phldrT="[Text]"/>
      <dgm:spPr/>
      <dgm:t>
        <a:bodyPr/>
        <a:lstStyle/>
        <a:p>
          <a:r>
            <a:rPr lang="en-US" dirty="0" smtClean="0"/>
            <a:t>No caching if &gt;4 disks</a:t>
          </a:r>
          <a:endParaRPr lang="en-US" dirty="0"/>
        </a:p>
      </dgm:t>
    </dgm:pt>
    <dgm:pt modelId="{1BE0CB5A-A849-4F9F-A568-1CF1DAB7AE7F}" type="parTrans" cxnId="{B76C1DAE-8785-44B0-AA0E-E910B585501A}">
      <dgm:prSet/>
      <dgm:spPr/>
      <dgm:t>
        <a:bodyPr/>
        <a:lstStyle/>
        <a:p>
          <a:endParaRPr lang="en-US"/>
        </a:p>
      </dgm:t>
    </dgm:pt>
    <dgm:pt modelId="{2C776571-EDFC-436F-8CFE-073A75FA1DE5}" type="sibTrans" cxnId="{B76C1DAE-8785-44B0-AA0E-E910B585501A}">
      <dgm:prSet/>
      <dgm:spPr/>
      <dgm:t>
        <a:bodyPr/>
        <a:lstStyle/>
        <a:p>
          <a:endParaRPr lang="en-US"/>
        </a:p>
      </dgm:t>
    </dgm:pt>
    <dgm:pt modelId="{A04D13BD-F05D-4703-813B-3BA4F9598BAC}">
      <dgm:prSet phldrT="[Text]"/>
      <dgm:spPr/>
      <dgm:t>
        <a:bodyPr/>
        <a:lstStyle/>
        <a:p>
          <a:r>
            <a:rPr lang="en-US" dirty="0" smtClean="0"/>
            <a:t>Stripe for higher IOPS</a:t>
          </a:r>
          <a:endParaRPr lang="en-US" dirty="0"/>
        </a:p>
      </dgm:t>
    </dgm:pt>
    <dgm:pt modelId="{225DEE6B-E086-4A3A-BC91-639A6CF21F7F}" type="parTrans" cxnId="{C746609C-D648-4775-946B-6D2655B539C1}">
      <dgm:prSet/>
      <dgm:spPr/>
      <dgm:t>
        <a:bodyPr/>
        <a:lstStyle/>
        <a:p>
          <a:endParaRPr lang="en-US"/>
        </a:p>
      </dgm:t>
    </dgm:pt>
    <dgm:pt modelId="{BDE8D58D-D127-4C3B-AAE7-5E7DAD2838BD}" type="sibTrans" cxnId="{C746609C-D648-4775-946B-6D2655B539C1}">
      <dgm:prSet/>
      <dgm:spPr/>
      <dgm:t>
        <a:bodyPr/>
        <a:lstStyle/>
        <a:p>
          <a:endParaRPr lang="en-US"/>
        </a:p>
      </dgm:t>
    </dgm:pt>
    <dgm:pt modelId="{FB643BC1-81FB-43F4-96B6-1753B88D702B}" type="pres">
      <dgm:prSet presAssocID="{C882AA6C-AEFB-45AF-89FF-BE97F18A3FE6}" presName="Name0" presStyleCnt="0">
        <dgm:presLayoutVars>
          <dgm:dir/>
          <dgm:animLvl val="lvl"/>
          <dgm:resizeHandles val="exact"/>
        </dgm:presLayoutVars>
      </dgm:prSet>
      <dgm:spPr/>
      <dgm:t>
        <a:bodyPr/>
        <a:lstStyle/>
        <a:p>
          <a:endParaRPr lang="en-US"/>
        </a:p>
      </dgm:t>
    </dgm:pt>
    <dgm:pt modelId="{40432DD9-A8FE-4EDA-B0C8-7780BF15C4C2}" type="pres">
      <dgm:prSet presAssocID="{6E5ADEBE-058A-43C2-A6B5-1D4953180783}" presName="linNode" presStyleCnt="0"/>
      <dgm:spPr/>
    </dgm:pt>
    <dgm:pt modelId="{900EB703-985D-4A85-8BE5-C214B872CB89}" type="pres">
      <dgm:prSet presAssocID="{6E5ADEBE-058A-43C2-A6B5-1D4953180783}" presName="parentText" presStyleLbl="node1" presStyleIdx="0" presStyleCnt="3">
        <dgm:presLayoutVars>
          <dgm:chMax val="1"/>
          <dgm:bulletEnabled val="1"/>
        </dgm:presLayoutVars>
      </dgm:prSet>
      <dgm:spPr/>
      <dgm:t>
        <a:bodyPr/>
        <a:lstStyle/>
        <a:p>
          <a:endParaRPr lang="en-US"/>
        </a:p>
      </dgm:t>
    </dgm:pt>
    <dgm:pt modelId="{2EFABC49-0479-419E-A2E5-1669D37EE816}" type="pres">
      <dgm:prSet presAssocID="{6E5ADEBE-058A-43C2-A6B5-1D4953180783}" presName="descendantText" presStyleLbl="alignAccFollowNode1" presStyleIdx="0" presStyleCnt="3">
        <dgm:presLayoutVars>
          <dgm:bulletEnabled val="1"/>
        </dgm:presLayoutVars>
      </dgm:prSet>
      <dgm:spPr/>
      <dgm:t>
        <a:bodyPr/>
        <a:lstStyle/>
        <a:p>
          <a:endParaRPr lang="en-US"/>
        </a:p>
      </dgm:t>
    </dgm:pt>
    <dgm:pt modelId="{176790DA-6312-4CDD-854A-A3C2F79DD66B}" type="pres">
      <dgm:prSet presAssocID="{5062E024-EC2B-46F9-A1C9-67F2B4E40A7C}" presName="sp" presStyleCnt="0"/>
      <dgm:spPr/>
    </dgm:pt>
    <dgm:pt modelId="{D6E88521-6A49-46D3-9FD8-799A51E9664E}" type="pres">
      <dgm:prSet presAssocID="{34DA22BD-FD01-4F9D-A36C-DA5B5FD736BE}" presName="linNode" presStyleCnt="0"/>
      <dgm:spPr/>
    </dgm:pt>
    <dgm:pt modelId="{4CFFAD78-0454-43F8-9ED5-86AF586DAA05}" type="pres">
      <dgm:prSet presAssocID="{34DA22BD-FD01-4F9D-A36C-DA5B5FD736BE}" presName="parentText" presStyleLbl="node1" presStyleIdx="1" presStyleCnt="3">
        <dgm:presLayoutVars>
          <dgm:chMax val="1"/>
          <dgm:bulletEnabled val="1"/>
        </dgm:presLayoutVars>
      </dgm:prSet>
      <dgm:spPr/>
      <dgm:t>
        <a:bodyPr/>
        <a:lstStyle/>
        <a:p>
          <a:endParaRPr lang="en-US"/>
        </a:p>
      </dgm:t>
    </dgm:pt>
    <dgm:pt modelId="{085CA5FD-5BE1-4803-B3ED-6AB98AD27244}" type="pres">
      <dgm:prSet presAssocID="{34DA22BD-FD01-4F9D-A36C-DA5B5FD736BE}" presName="descendantText" presStyleLbl="alignAccFollowNode1" presStyleIdx="1" presStyleCnt="3">
        <dgm:presLayoutVars>
          <dgm:bulletEnabled val="1"/>
        </dgm:presLayoutVars>
      </dgm:prSet>
      <dgm:spPr/>
      <dgm:t>
        <a:bodyPr/>
        <a:lstStyle/>
        <a:p>
          <a:endParaRPr lang="en-US"/>
        </a:p>
      </dgm:t>
    </dgm:pt>
    <dgm:pt modelId="{B78DC391-0704-49A1-A8A8-C1642F187479}" type="pres">
      <dgm:prSet presAssocID="{E82A1EB6-2CE3-494D-876D-6CFAB1668D17}" presName="sp" presStyleCnt="0"/>
      <dgm:spPr/>
    </dgm:pt>
    <dgm:pt modelId="{27320BB8-CE55-455E-979D-3625B5D8F325}" type="pres">
      <dgm:prSet presAssocID="{F2E26B1C-082E-43AF-80FD-BD9C5D534BF5}" presName="linNode" presStyleCnt="0"/>
      <dgm:spPr/>
    </dgm:pt>
    <dgm:pt modelId="{FBC2D3BD-D79D-4B76-9057-646A4AC2B4D5}" type="pres">
      <dgm:prSet presAssocID="{F2E26B1C-082E-43AF-80FD-BD9C5D534BF5}" presName="parentText" presStyleLbl="node1" presStyleIdx="2" presStyleCnt="3">
        <dgm:presLayoutVars>
          <dgm:chMax val="1"/>
          <dgm:bulletEnabled val="1"/>
        </dgm:presLayoutVars>
      </dgm:prSet>
      <dgm:spPr/>
      <dgm:t>
        <a:bodyPr/>
        <a:lstStyle/>
        <a:p>
          <a:endParaRPr lang="en-US"/>
        </a:p>
      </dgm:t>
    </dgm:pt>
    <dgm:pt modelId="{B2F541C2-D9F3-48F1-88D3-F6CE27916C88}" type="pres">
      <dgm:prSet presAssocID="{F2E26B1C-082E-43AF-80FD-BD9C5D534BF5}" presName="descendantText" presStyleLbl="alignAccFollowNode1" presStyleIdx="2" presStyleCnt="3">
        <dgm:presLayoutVars>
          <dgm:bulletEnabled val="1"/>
        </dgm:presLayoutVars>
      </dgm:prSet>
      <dgm:spPr/>
      <dgm:t>
        <a:bodyPr/>
        <a:lstStyle/>
        <a:p>
          <a:endParaRPr lang="en-US"/>
        </a:p>
      </dgm:t>
    </dgm:pt>
  </dgm:ptLst>
  <dgm:cxnLst>
    <dgm:cxn modelId="{85A7B8B4-1752-44F0-8945-0BBB7AFCA3B2}" type="presOf" srcId="{34DA22BD-FD01-4F9D-A36C-DA5B5FD736BE}" destId="{4CFFAD78-0454-43F8-9ED5-86AF586DAA05}" srcOrd="0" destOrd="0" presId="urn:microsoft.com/office/officeart/2005/8/layout/vList5"/>
    <dgm:cxn modelId="{2615867C-A1E0-430A-9129-F3DA20524D93}" type="presOf" srcId="{F2E26B1C-082E-43AF-80FD-BD9C5D534BF5}" destId="{FBC2D3BD-D79D-4B76-9057-646A4AC2B4D5}" srcOrd="0" destOrd="0" presId="urn:microsoft.com/office/officeart/2005/8/layout/vList5"/>
    <dgm:cxn modelId="{63750170-263F-4DF1-9626-552B4D4D6B94}" srcId="{C882AA6C-AEFB-45AF-89FF-BE97F18A3FE6}" destId="{F2E26B1C-082E-43AF-80FD-BD9C5D534BF5}" srcOrd="2" destOrd="0" parTransId="{E07A9643-93DC-4811-A5F2-533F6E51654C}" sibTransId="{C3817ADE-CDC2-437C-B5E3-AB8E940424CA}"/>
    <dgm:cxn modelId="{407759FD-E840-441A-BE2A-5FFDB7AF267F}" srcId="{6E5ADEBE-058A-43C2-A6B5-1D4953180783}" destId="{14B25EC7-5719-40E9-A3E5-6D6D76DA3327}" srcOrd="1" destOrd="0" parTransId="{CD396673-93E7-4728-BD80-9AB1640BEF53}" sibTransId="{248BFF54-E6D1-4484-8D25-6055D0717BA6}"/>
    <dgm:cxn modelId="{A92C22E7-093F-4DEB-8973-D87B3E2120B0}" type="presOf" srcId="{FB4264EB-8220-40F5-88A2-53C645A7FF2D}" destId="{2EFABC49-0479-419E-A2E5-1669D37EE816}" srcOrd="0" destOrd="0" presId="urn:microsoft.com/office/officeart/2005/8/layout/vList5"/>
    <dgm:cxn modelId="{6A08745E-1D8F-4205-9B02-A57E6A999C51}" type="presOf" srcId="{6E5ADEBE-058A-43C2-A6B5-1D4953180783}" destId="{900EB703-985D-4A85-8BE5-C214B872CB89}" srcOrd="0" destOrd="0" presId="urn:microsoft.com/office/officeart/2005/8/layout/vList5"/>
    <dgm:cxn modelId="{F5826EAA-99AC-47DE-92DB-2E2456C71927}" type="presOf" srcId="{8B85E6C9-A3F3-432C-BB93-49CF3A5AC8D6}" destId="{B2F541C2-D9F3-48F1-88D3-F6CE27916C88}" srcOrd="0" destOrd="0" presId="urn:microsoft.com/office/officeart/2005/8/layout/vList5"/>
    <dgm:cxn modelId="{B76C1DAE-8785-44B0-AA0E-E910B585501A}" srcId="{F2E26B1C-082E-43AF-80FD-BD9C5D534BF5}" destId="{E7468F2F-1D4B-4D1A-81D8-8C6C82A965C4}" srcOrd="2" destOrd="0" parTransId="{1BE0CB5A-A849-4F9F-A568-1CF1DAB7AE7F}" sibTransId="{2C776571-EDFC-436F-8CFE-073A75FA1DE5}"/>
    <dgm:cxn modelId="{43895D7A-1D37-42D1-807F-DD3F4028005D}" srcId="{C882AA6C-AEFB-45AF-89FF-BE97F18A3FE6}" destId="{34DA22BD-FD01-4F9D-A36C-DA5B5FD736BE}" srcOrd="1" destOrd="0" parTransId="{412C1F94-0766-4875-BA14-45BED27FA351}" sibTransId="{E82A1EB6-2CE3-494D-876D-6CFAB1668D17}"/>
    <dgm:cxn modelId="{0A7092BA-278A-4555-84FD-1A059A3B3E4B}" srcId="{6E5ADEBE-058A-43C2-A6B5-1D4953180783}" destId="{FB4264EB-8220-40F5-88A2-53C645A7FF2D}" srcOrd="0" destOrd="0" parTransId="{B71E90AE-B7AF-44F6-898E-46AE35CB5A94}" sibTransId="{FCDA6584-8006-4E07-B533-9ECD8FDCEB80}"/>
    <dgm:cxn modelId="{62B2F91E-991A-4B0B-99EB-3BCF7799561C}" srcId="{C882AA6C-AEFB-45AF-89FF-BE97F18A3FE6}" destId="{6E5ADEBE-058A-43C2-A6B5-1D4953180783}" srcOrd="0" destOrd="0" parTransId="{64E67B39-CA55-446C-BA9F-6F42CA626D95}" sibTransId="{5062E024-EC2B-46F9-A1C9-67F2B4E40A7C}"/>
    <dgm:cxn modelId="{C746609C-D648-4775-946B-6D2655B539C1}" srcId="{F2E26B1C-082E-43AF-80FD-BD9C5D534BF5}" destId="{A04D13BD-F05D-4703-813B-3BA4F9598BAC}" srcOrd="1" destOrd="0" parTransId="{225DEE6B-E086-4A3A-BC91-639A6CF21F7F}" sibTransId="{BDE8D58D-D127-4C3B-AAE7-5E7DAD2838BD}"/>
    <dgm:cxn modelId="{8B4C9EA8-4DFB-4E4F-AB63-A0F7D3CC2B68}" type="presOf" srcId="{E7468F2F-1D4B-4D1A-81D8-8C6C82A965C4}" destId="{B2F541C2-D9F3-48F1-88D3-F6CE27916C88}" srcOrd="0" destOrd="2" presId="urn:microsoft.com/office/officeart/2005/8/layout/vList5"/>
    <dgm:cxn modelId="{A5F8C376-A4F9-444A-AA2A-5458E27611EC}" srcId="{34DA22BD-FD01-4F9D-A36C-DA5B5FD736BE}" destId="{1988A586-9272-4D37-B666-2DE5E9E0845E}" srcOrd="1" destOrd="0" parTransId="{C19F9939-B273-42E0-A09A-3E2BF18766EB}" sibTransId="{56A5539C-F535-4FE5-9004-7129ABC78420}"/>
    <dgm:cxn modelId="{5994500B-0E2C-43CE-8624-9B928E26983D}" srcId="{F2E26B1C-082E-43AF-80FD-BD9C5D534BF5}" destId="{8B85E6C9-A3F3-432C-BB93-49CF3A5AC8D6}" srcOrd="0" destOrd="0" parTransId="{DBAD0054-9134-4E9A-AE29-048250CE973D}" sibTransId="{3E809A63-D6FE-4734-A069-192EE2DF355F}"/>
    <dgm:cxn modelId="{0650B450-5D9D-4728-8767-5FDF1C80508E}" type="presOf" srcId="{1988A586-9272-4D37-B666-2DE5E9E0845E}" destId="{085CA5FD-5BE1-4803-B3ED-6AB98AD27244}" srcOrd="0" destOrd="1" presId="urn:microsoft.com/office/officeart/2005/8/layout/vList5"/>
    <dgm:cxn modelId="{0A0AC9DA-6702-4281-8777-5ECE89AEF0F1}" srcId="{34DA22BD-FD01-4F9D-A36C-DA5B5FD736BE}" destId="{9BB8651D-D2A3-4A11-B596-2275E1456D5D}" srcOrd="0" destOrd="0" parTransId="{CB344190-FC6B-4F4E-8805-683867B04DD3}" sibTransId="{12191EF6-176B-4154-B492-9AA022818B63}"/>
    <dgm:cxn modelId="{44CDF22C-7B0D-495C-8F0D-3A7CB55F756D}" type="presOf" srcId="{C882AA6C-AEFB-45AF-89FF-BE97F18A3FE6}" destId="{FB643BC1-81FB-43F4-96B6-1753B88D702B}" srcOrd="0" destOrd="0" presId="urn:microsoft.com/office/officeart/2005/8/layout/vList5"/>
    <dgm:cxn modelId="{DEC9B91B-83A1-49D3-AFC9-2FFFED75A7CC}" type="presOf" srcId="{9BB8651D-D2A3-4A11-B596-2275E1456D5D}" destId="{085CA5FD-5BE1-4803-B3ED-6AB98AD27244}" srcOrd="0" destOrd="0" presId="urn:microsoft.com/office/officeart/2005/8/layout/vList5"/>
    <dgm:cxn modelId="{B46824CB-0DC9-4E48-ACD7-D30D5E721318}" type="presOf" srcId="{14B25EC7-5719-40E9-A3E5-6D6D76DA3327}" destId="{2EFABC49-0479-419E-A2E5-1669D37EE816}" srcOrd="0" destOrd="1" presId="urn:microsoft.com/office/officeart/2005/8/layout/vList5"/>
    <dgm:cxn modelId="{7AB5F607-133F-4326-AA2A-08DC9F287CB8}" type="presOf" srcId="{A04D13BD-F05D-4703-813B-3BA4F9598BAC}" destId="{B2F541C2-D9F3-48F1-88D3-F6CE27916C88}" srcOrd="0" destOrd="1" presId="urn:microsoft.com/office/officeart/2005/8/layout/vList5"/>
    <dgm:cxn modelId="{6BF8E46D-112E-48EA-848D-9B1A6658D944}" type="presParOf" srcId="{FB643BC1-81FB-43F4-96B6-1753B88D702B}" destId="{40432DD9-A8FE-4EDA-B0C8-7780BF15C4C2}" srcOrd="0" destOrd="0" presId="urn:microsoft.com/office/officeart/2005/8/layout/vList5"/>
    <dgm:cxn modelId="{EB4A6B69-2CB6-44A5-A5A3-5ABDCCE27060}" type="presParOf" srcId="{40432DD9-A8FE-4EDA-B0C8-7780BF15C4C2}" destId="{900EB703-985D-4A85-8BE5-C214B872CB89}" srcOrd="0" destOrd="0" presId="urn:microsoft.com/office/officeart/2005/8/layout/vList5"/>
    <dgm:cxn modelId="{DC3080D2-2169-4BF1-B08A-647E437CA28A}" type="presParOf" srcId="{40432DD9-A8FE-4EDA-B0C8-7780BF15C4C2}" destId="{2EFABC49-0479-419E-A2E5-1669D37EE816}" srcOrd="1" destOrd="0" presId="urn:microsoft.com/office/officeart/2005/8/layout/vList5"/>
    <dgm:cxn modelId="{5E3E93D9-91E3-43D0-A75B-8A98793C22C4}" type="presParOf" srcId="{FB643BC1-81FB-43F4-96B6-1753B88D702B}" destId="{176790DA-6312-4CDD-854A-A3C2F79DD66B}" srcOrd="1" destOrd="0" presId="urn:microsoft.com/office/officeart/2005/8/layout/vList5"/>
    <dgm:cxn modelId="{67DD9198-29B1-4716-8F3D-230CBB125A20}" type="presParOf" srcId="{FB643BC1-81FB-43F4-96B6-1753B88D702B}" destId="{D6E88521-6A49-46D3-9FD8-799A51E9664E}" srcOrd="2" destOrd="0" presId="urn:microsoft.com/office/officeart/2005/8/layout/vList5"/>
    <dgm:cxn modelId="{32C6E5CD-EB7A-4AA4-900B-9FCACDA00886}" type="presParOf" srcId="{D6E88521-6A49-46D3-9FD8-799A51E9664E}" destId="{4CFFAD78-0454-43F8-9ED5-86AF586DAA05}" srcOrd="0" destOrd="0" presId="urn:microsoft.com/office/officeart/2005/8/layout/vList5"/>
    <dgm:cxn modelId="{3AA6B9C4-C518-4F4B-82A2-998658F7725C}" type="presParOf" srcId="{D6E88521-6A49-46D3-9FD8-799A51E9664E}" destId="{085CA5FD-5BE1-4803-B3ED-6AB98AD27244}" srcOrd="1" destOrd="0" presId="urn:microsoft.com/office/officeart/2005/8/layout/vList5"/>
    <dgm:cxn modelId="{1C6F50AC-6268-43B8-BBD1-D18C34D58513}" type="presParOf" srcId="{FB643BC1-81FB-43F4-96B6-1753B88D702B}" destId="{B78DC391-0704-49A1-A8A8-C1642F187479}" srcOrd="3" destOrd="0" presId="urn:microsoft.com/office/officeart/2005/8/layout/vList5"/>
    <dgm:cxn modelId="{AC895701-174F-4AF8-B3A8-A4545295E0A6}" type="presParOf" srcId="{FB643BC1-81FB-43F4-96B6-1753B88D702B}" destId="{27320BB8-CE55-455E-979D-3625B5D8F325}" srcOrd="4" destOrd="0" presId="urn:microsoft.com/office/officeart/2005/8/layout/vList5"/>
    <dgm:cxn modelId="{D2AA84E4-90EF-4B01-8E8D-6DD0FA2E0E85}" type="presParOf" srcId="{27320BB8-CE55-455E-979D-3625B5D8F325}" destId="{FBC2D3BD-D79D-4B76-9057-646A4AC2B4D5}" srcOrd="0" destOrd="0" presId="urn:microsoft.com/office/officeart/2005/8/layout/vList5"/>
    <dgm:cxn modelId="{797C203A-D915-4AAF-92B0-87AE0C9ED441}" type="presParOf" srcId="{27320BB8-CE55-455E-979D-3625B5D8F325}" destId="{B2F541C2-D9F3-48F1-88D3-F6CE27916C8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FABC49-0479-419E-A2E5-1669D37EE816}">
      <dsp:nvSpPr>
        <dsp:cNvPr id="0" name=""/>
        <dsp:cNvSpPr/>
      </dsp:nvSpPr>
      <dsp:spPr>
        <a:xfrm rot="5400000">
          <a:off x="6064954" y="-2296061"/>
          <a:ext cx="1425012" cy="6378786"/>
        </a:xfrm>
        <a:prstGeom prst="round2SameRect">
          <a:avLst/>
        </a:prstGeom>
        <a:solidFill>
          <a:schemeClr val="accent3">
            <a:tint val="40000"/>
            <a:alpha val="90000"/>
            <a:hueOff val="0"/>
            <a:satOff val="0"/>
            <a:lumOff val="0"/>
            <a:alphaOff val="0"/>
          </a:schemeClr>
        </a:solidFill>
        <a:ln w="1079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smtClean="0"/>
            <a:t>Premium storage disks</a:t>
          </a:r>
          <a:endParaRPr lang="en-US" sz="2300" kern="1200" dirty="0"/>
        </a:p>
        <a:p>
          <a:pPr marL="228600" lvl="1" indent="-228600" algn="l" defTabSz="1022350">
            <a:lnSpc>
              <a:spcPct val="90000"/>
            </a:lnSpc>
            <a:spcBef>
              <a:spcPct val="0"/>
            </a:spcBef>
            <a:spcAft>
              <a:spcPct val="15000"/>
            </a:spcAft>
            <a:buChar char="••"/>
          </a:pPr>
          <a:r>
            <a:rPr lang="en-US" sz="2300" kern="1200" dirty="0" smtClean="0"/>
            <a:t>Read-only caching</a:t>
          </a:r>
          <a:endParaRPr lang="en-US" sz="2300" kern="1200" dirty="0"/>
        </a:p>
      </dsp:txBody>
      <dsp:txXfrm rot="-5400000">
        <a:off x="3588068" y="250388"/>
        <a:ext cx="6309223" cy="1285886"/>
      </dsp:txXfrm>
    </dsp:sp>
    <dsp:sp modelId="{900EB703-985D-4A85-8BE5-C214B872CB89}">
      <dsp:nvSpPr>
        <dsp:cNvPr id="0" name=""/>
        <dsp:cNvSpPr/>
      </dsp:nvSpPr>
      <dsp:spPr>
        <a:xfrm>
          <a:off x="0" y="2698"/>
          <a:ext cx="3588067" cy="1781265"/>
        </a:xfrm>
        <a:prstGeom prst="roundRect">
          <a:avLst/>
        </a:prstGeom>
        <a:solidFill>
          <a:schemeClr val="accent3">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a:lnSpc>
              <a:spcPct val="90000"/>
            </a:lnSpc>
            <a:spcBef>
              <a:spcPct val="0"/>
            </a:spcBef>
            <a:spcAft>
              <a:spcPct val="35000"/>
            </a:spcAft>
          </a:pPr>
          <a:r>
            <a:rPr lang="en-US" sz="3400" kern="1200" dirty="0" smtClean="0"/>
            <a:t>General Purpose Performance</a:t>
          </a:r>
          <a:endParaRPr lang="en-US" sz="3400" kern="1200" dirty="0"/>
        </a:p>
      </dsp:txBody>
      <dsp:txXfrm>
        <a:off x="86954" y="89652"/>
        <a:ext cx="3414159" cy="1607357"/>
      </dsp:txXfrm>
    </dsp:sp>
    <dsp:sp modelId="{085CA5FD-5BE1-4803-B3ED-6AB98AD27244}">
      <dsp:nvSpPr>
        <dsp:cNvPr id="0" name=""/>
        <dsp:cNvSpPr/>
      </dsp:nvSpPr>
      <dsp:spPr>
        <a:xfrm rot="5400000">
          <a:off x="6064954" y="-425732"/>
          <a:ext cx="1425012" cy="6378786"/>
        </a:xfrm>
        <a:prstGeom prst="round2SameRect">
          <a:avLst/>
        </a:prstGeom>
        <a:solidFill>
          <a:schemeClr val="accent3">
            <a:tint val="40000"/>
            <a:alpha val="90000"/>
            <a:hueOff val="3061646"/>
            <a:satOff val="21269"/>
            <a:lumOff val="2411"/>
            <a:alphaOff val="0"/>
          </a:schemeClr>
        </a:solidFill>
        <a:ln w="10795" cap="flat" cmpd="sng" algn="ctr">
          <a:solidFill>
            <a:schemeClr val="accent3">
              <a:tint val="40000"/>
              <a:alpha val="90000"/>
              <a:hueOff val="3061646"/>
              <a:satOff val="21269"/>
              <a:lumOff val="24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smtClean="0"/>
            <a:t>Premium storage disks</a:t>
          </a:r>
          <a:endParaRPr lang="en-US" sz="2300" kern="1200" dirty="0"/>
        </a:p>
        <a:p>
          <a:pPr marL="228600" lvl="1" indent="-228600" algn="l" defTabSz="1022350">
            <a:lnSpc>
              <a:spcPct val="90000"/>
            </a:lnSpc>
            <a:spcBef>
              <a:spcPct val="0"/>
            </a:spcBef>
            <a:spcAft>
              <a:spcPct val="15000"/>
            </a:spcAft>
            <a:buChar char="••"/>
          </a:pPr>
          <a:r>
            <a:rPr lang="en-US" sz="2300" kern="1200" dirty="0" smtClean="0"/>
            <a:t>No caching</a:t>
          </a:r>
          <a:endParaRPr lang="en-US" sz="2300" kern="1200" dirty="0"/>
        </a:p>
      </dsp:txBody>
      <dsp:txXfrm rot="-5400000">
        <a:off x="3588068" y="2120717"/>
        <a:ext cx="6309223" cy="1285886"/>
      </dsp:txXfrm>
    </dsp:sp>
    <dsp:sp modelId="{4CFFAD78-0454-43F8-9ED5-86AF586DAA05}">
      <dsp:nvSpPr>
        <dsp:cNvPr id="0" name=""/>
        <dsp:cNvSpPr/>
      </dsp:nvSpPr>
      <dsp:spPr>
        <a:xfrm>
          <a:off x="0" y="1873028"/>
          <a:ext cx="3588067" cy="1781265"/>
        </a:xfrm>
        <a:prstGeom prst="roundRect">
          <a:avLst/>
        </a:prstGeom>
        <a:solidFill>
          <a:schemeClr val="accent3">
            <a:hueOff val="2595349"/>
            <a:satOff val="11426"/>
            <a:lumOff val="7353"/>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a:lnSpc>
              <a:spcPct val="90000"/>
            </a:lnSpc>
            <a:spcBef>
              <a:spcPct val="0"/>
            </a:spcBef>
            <a:spcAft>
              <a:spcPct val="35000"/>
            </a:spcAft>
          </a:pPr>
          <a:r>
            <a:rPr lang="en-US" sz="3400" kern="1200" dirty="0" smtClean="0"/>
            <a:t>Database </a:t>
          </a:r>
          <a:r>
            <a:rPr lang="en-US" sz="3400" kern="1200" dirty="0" err="1" smtClean="0"/>
            <a:t>Logfiles</a:t>
          </a:r>
          <a:endParaRPr lang="en-US" sz="3400" kern="1200" dirty="0"/>
        </a:p>
      </dsp:txBody>
      <dsp:txXfrm>
        <a:off x="86954" y="1959982"/>
        <a:ext cx="3414159" cy="1607357"/>
      </dsp:txXfrm>
    </dsp:sp>
    <dsp:sp modelId="{B2F541C2-D9F3-48F1-88D3-F6CE27916C88}">
      <dsp:nvSpPr>
        <dsp:cNvPr id="0" name=""/>
        <dsp:cNvSpPr/>
      </dsp:nvSpPr>
      <dsp:spPr>
        <a:xfrm rot="5400000">
          <a:off x="6064954" y="1444596"/>
          <a:ext cx="1425012" cy="6378786"/>
        </a:xfrm>
        <a:prstGeom prst="round2SameRect">
          <a:avLst/>
        </a:prstGeom>
        <a:solidFill>
          <a:schemeClr val="accent3">
            <a:tint val="40000"/>
            <a:alpha val="90000"/>
            <a:hueOff val="6123292"/>
            <a:satOff val="42538"/>
            <a:lumOff val="4821"/>
            <a:alphaOff val="0"/>
          </a:schemeClr>
        </a:solidFill>
        <a:ln w="10795" cap="flat" cmpd="sng" algn="ctr">
          <a:solidFill>
            <a:schemeClr val="accent3">
              <a:tint val="40000"/>
              <a:alpha val="90000"/>
              <a:hueOff val="6123292"/>
              <a:satOff val="42538"/>
              <a:lumOff val="482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smtClean="0"/>
            <a:t>Standard storage</a:t>
          </a:r>
          <a:endParaRPr lang="en-US" sz="2300" kern="1200" dirty="0"/>
        </a:p>
        <a:p>
          <a:pPr marL="228600" lvl="1" indent="-228600" algn="l" defTabSz="1022350">
            <a:lnSpc>
              <a:spcPct val="90000"/>
            </a:lnSpc>
            <a:spcBef>
              <a:spcPct val="0"/>
            </a:spcBef>
            <a:spcAft>
              <a:spcPct val="15000"/>
            </a:spcAft>
            <a:buChar char="••"/>
          </a:pPr>
          <a:r>
            <a:rPr lang="en-US" sz="2300" kern="1200" dirty="0" smtClean="0"/>
            <a:t>Stripe for higher IOPS</a:t>
          </a:r>
          <a:endParaRPr lang="en-US" sz="2300" kern="1200" dirty="0"/>
        </a:p>
        <a:p>
          <a:pPr marL="228600" lvl="1" indent="-228600" algn="l" defTabSz="1022350">
            <a:lnSpc>
              <a:spcPct val="90000"/>
            </a:lnSpc>
            <a:spcBef>
              <a:spcPct val="0"/>
            </a:spcBef>
            <a:spcAft>
              <a:spcPct val="15000"/>
            </a:spcAft>
            <a:buChar char="••"/>
          </a:pPr>
          <a:r>
            <a:rPr lang="en-US" sz="2300" kern="1200" dirty="0" smtClean="0"/>
            <a:t>No caching if &gt;4 disks</a:t>
          </a:r>
          <a:endParaRPr lang="en-US" sz="2300" kern="1200" dirty="0"/>
        </a:p>
      </dsp:txBody>
      <dsp:txXfrm rot="-5400000">
        <a:off x="3588068" y="3991046"/>
        <a:ext cx="6309223" cy="1285886"/>
      </dsp:txXfrm>
    </dsp:sp>
    <dsp:sp modelId="{FBC2D3BD-D79D-4B76-9057-646A4AC2B4D5}">
      <dsp:nvSpPr>
        <dsp:cNvPr id="0" name=""/>
        <dsp:cNvSpPr/>
      </dsp:nvSpPr>
      <dsp:spPr>
        <a:xfrm>
          <a:off x="0" y="3743357"/>
          <a:ext cx="3588067" cy="1781265"/>
        </a:xfrm>
        <a:prstGeom prst="roundRect">
          <a:avLst/>
        </a:prstGeom>
        <a:solidFill>
          <a:schemeClr val="accent3">
            <a:hueOff val="5190699"/>
            <a:satOff val="22852"/>
            <a:lumOff val="14707"/>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a:lnSpc>
              <a:spcPct val="90000"/>
            </a:lnSpc>
            <a:spcBef>
              <a:spcPct val="0"/>
            </a:spcBef>
            <a:spcAft>
              <a:spcPct val="35000"/>
            </a:spcAft>
          </a:pPr>
          <a:r>
            <a:rPr lang="en-US" sz="3400" kern="1200" dirty="0" smtClean="0"/>
            <a:t>Standard Performance</a:t>
          </a:r>
          <a:endParaRPr lang="en-US" sz="3400" kern="1200" dirty="0"/>
        </a:p>
      </dsp:txBody>
      <dsp:txXfrm>
        <a:off x="86954" y="3830311"/>
        <a:ext cx="3414159" cy="160735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C8D045D-9A66-44E7-900A-FC6D0BD4E54A}" type="datetime8">
              <a:rPr lang="en-US" smtClean="0">
                <a:latin typeface="Segoe UI" pitchFamily="34" charset="0"/>
              </a:rPr>
              <a:t>11/4/2015 3:31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EEC551-8CDA-4EB6-89BB-2A86C9F091C8}" type="datetime8">
              <a:rPr lang="en-US" smtClean="0"/>
              <a:t>11/4/2015 3:31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EA66B9C7-15EC-4EB1-9F5F-52E1084B6642}" type="datetime8">
              <a:rPr lang="en-US" smtClean="0"/>
              <a:t>11/4/2015 3:31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dirty="0"/>
          </a:p>
        </p:txBody>
      </p:sp>
    </p:spTree>
    <p:extLst>
      <p:ext uri="{BB962C8B-B14F-4D97-AF65-F5344CB8AC3E}">
        <p14:creationId xmlns:p14="http://schemas.microsoft.com/office/powerpoint/2010/main" val="233233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en-US" dirty="0"/>
          </a:p>
        </p:txBody>
      </p:sp>
      <p:sp>
        <p:nvSpPr>
          <p:cNvPr id="5" name="Date Placeholder 4"/>
          <p:cNvSpPr>
            <a:spLocks noGrp="1"/>
          </p:cNvSpPr>
          <p:nvPr>
            <p:ph type="dt"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F22B3E36-5CE0-4CB7-82DE-38A88C71BFA8}"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11/4/2015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Footer Placeholder 5"/>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Windows Vista and other product names are or may be registered trademarks and/or trademarks in the U.S. and/or other countries.</a:t>
            </a:r>
          </a:p>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b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B263312-38AA-4E1E-B2B5-0F8F122B24F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8" name="Header Placeholder 7"/>
          <p:cNvSpPr>
            <a:spLocks noGrp="1"/>
          </p:cNvSpPr>
          <p:nvPr>
            <p:ph type="hdr" sz="quarter" idx="13"/>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Tech Ready 15</a:t>
            </a:r>
          </a:p>
        </p:txBody>
      </p:sp>
    </p:spTree>
    <p:extLst>
      <p:ext uri="{BB962C8B-B14F-4D97-AF65-F5344CB8AC3E}">
        <p14:creationId xmlns:p14="http://schemas.microsoft.com/office/powerpoint/2010/main" val="786981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11/4/2015 3:31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a:t>
            </a:fld>
            <a:endParaRPr lang="en-US" dirty="0"/>
          </a:p>
        </p:txBody>
      </p:sp>
    </p:spTree>
    <p:extLst>
      <p:ext uri="{BB962C8B-B14F-4D97-AF65-F5344CB8AC3E}">
        <p14:creationId xmlns:p14="http://schemas.microsoft.com/office/powerpoint/2010/main" val="1436878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2813" rtl="0" eaLnBrk="0" fontAlgn="base" latinLnBrk="0" hangingPunct="0">
              <a:lnSpc>
                <a:spcPct val="100000"/>
              </a:lnSpc>
              <a:spcBef>
                <a:spcPct val="0"/>
              </a:spcBef>
              <a:spcAft>
                <a:spcPct val="0"/>
              </a:spcAft>
              <a:buClrTx/>
              <a:buSzTx/>
              <a:buFontTx/>
              <a:buNone/>
              <a:tabLst/>
              <a:defRPr/>
            </a:pPr>
            <a:r>
              <a:rPr kumimoji="0" lang="en-US" altLang="en-US" sz="400" b="0" i="0" u="none" strike="noStrike" kern="1200" cap="none" spc="0" normalizeH="0" baseline="0" noProof="0" smtClean="0">
                <a:ln>
                  <a:noFill/>
                </a:ln>
                <a:solidFill>
                  <a:prstClr val="black"/>
                </a:solidFill>
                <a:effectLst/>
                <a:uLnTx/>
                <a:uFillTx/>
                <a:latin typeface="Segoe UI" panose="020B0502040204020203" pitchFamily="34" charset="0"/>
                <a:ea typeface="MS PGothic" panose="020B0600070205080204" pitchFamily="34" charset="-128"/>
                <a:cs typeface="Segoe UI" panose="020B0502040204020203" pitchFamily="34" charset="0"/>
              </a:rPr>
              <a:t>© 2014 Microsoft Corporation. All rights reserved. MICROSOFT MAKES NO WARRANTIES, EXPRESS, IMPLIED OR STATUTORY, AS TO THE INFORMATION IN THIS PRESENTATION.</a:t>
            </a:r>
            <a:endParaRPr kumimoji="0" lang="en-US" altLang="en-US" sz="400" b="0" i="0" u="none" strike="noStrike" kern="1200" cap="none" spc="0" normalizeH="0" baseline="0" noProof="0">
              <a:ln>
                <a:noFill/>
              </a:ln>
              <a:solidFill>
                <a:prstClr val="black"/>
              </a:solidFill>
              <a:effectLst/>
              <a:uLnTx/>
              <a:uFillTx/>
              <a:latin typeface="Segoe UI" panose="020B0502040204020203" pitchFamily="34" charset="0"/>
              <a:ea typeface="MS PGothic" panose="020B0600070205080204" pitchFamily="34" charset="-128"/>
              <a:cs typeface="Segoe UI" panose="020B0502040204020203" pitchFamily="34" charset="0"/>
            </a:endParaRPr>
          </a:p>
        </p:txBody>
      </p:sp>
      <p:sp>
        <p:nvSpPr>
          <p:cNvPr id="6" name="Date Placeholder 5"/>
          <p:cNvSpPr>
            <a:spLocks noGrp="1"/>
          </p:cNvSpPr>
          <p:nvPr>
            <p:ph type="dt" idx="12"/>
          </p:nvPr>
        </p:nvSpPr>
        <p:spPr/>
        <p:txBody>
          <a:bodyPr/>
          <a:lstStyle/>
          <a:p>
            <a:pPr marL="0" marR="0" lvl="0" indent="0" algn="r" defTabSz="931863" rtl="0" eaLnBrk="1" fontAlgn="base" latinLnBrk="0" hangingPunct="1">
              <a:lnSpc>
                <a:spcPct val="100000"/>
              </a:lnSpc>
              <a:spcBef>
                <a:spcPct val="0"/>
              </a:spcBef>
              <a:spcAft>
                <a:spcPct val="0"/>
              </a:spcAft>
              <a:buClrTx/>
              <a:buSzTx/>
              <a:buFontTx/>
              <a:buNone/>
              <a:tabLst/>
              <a:defRPr/>
            </a:pPr>
            <a:fld id="{EC0EFBC5-EFC8-4C83-8EB1-BF3F69A97706}" type="datetime8">
              <a:rPr kumimoji="0" lang="en-US" altLang="en-US" sz="1200" b="0" i="0" u="none" strike="noStrike" kern="1200" cap="none" spc="0" normalizeH="0" baseline="0" noProof="0" smtClean="0">
                <a:ln>
                  <a:noFill/>
                </a:ln>
                <a:solidFill>
                  <a:prstClr val="black"/>
                </a:solidFill>
                <a:effectLst/>
                <a:uLnTx/>
                <a:uFillTx/>
                <a:latin typeface="Segoe UI" panose="020B0502040204020203" pitchFamily="34" charset="0"/>
                <a:ea typeface="MS PGothic" panose="020B0600070205080204" pitchFamily="34" charset="-128"/>
                <a:cs typeface="+mn-cs"/>
              </a:rPr>
              <a:pPr marL="0" marR="0" lvl="0" indent="0" algn="r" defTabSz="931863" rtl="0" eaLnBrk="1" fontAlgn="base" latinLnBrk="0" hangingPunct="1">
                <a:lnSpc>
                  <a:spcPct val="100000"/>
                </a:lnSpc>
                <a:spcBef>
                  <a:spcPct val="0"/>
                </a:spcBef>
                <a:spcAft>
                  <a:spcPct val="0"/>
                </a:spcAft>
                <a:buClrTx/>
                <a:buSzTx/>
                <a:buFontTx/>
                <a:buNone/>
                <a:tabLst/>
                <a:defRPr/>
              </a:pPr>
              <a:t>11/4/2015 3:31 PM</a:t>
            </a:fld>
            <a:endParaRPr kumimoji="0" lang="en-US" altLang="en-US" sz="1200" b="0" i="0" u="none" strike="noStrike" kern="1200" cap="none" spc="0" normalizeH="0" baseline="0" noProof="0">
              <a:ln>
                <a:noFill/>
              </a:ln>
              <a:solidFill>
                <a:prstClr val="black"/>
              </a:solidFill>
              <a:effectLst/>
              <a:uLnTx/>
              <a:uFillTx/>
              <a:latin typeface="Segoe UI" panose="020B0502040204020203" pitchFamily="34" charset="0"/>
              <a:ea typeface="MS PGothic" panose="020B0600070205080204" pitchFamily="34" charset="-128"/>
              <a:cs typeface="+mn-cs"/>
            </a:endParaRPr>
          </a:p>
        </p:txBody>
      </p:sp>
      <p:sp>
        <p:nvSpPr>
          <p:cNvPr id="7" name="Slide Number Placeholder 6"/>
          <p:cNvSpPr>
            <a:spLocks noGrp="1"/>
          </p:cNvSpPr>
          <p:nvPr>
            <p:ph type="sldNum" sz="quarter" idx="13"/>
          </p:nvPr>
        </p:nvSpPr>
        <p:spPr/>
        <p:txBody>
          <a:bodyPr/>
          <a:lstStyle/>
          <a:p>
            <a:pPr marL="0" marR="0" lvl="0" indent="0" algn="r" defTabSz="931863" rtl="0" eaLnBrk="1" fontAlgn="base" latinLnBrk="0" hangingPunct="1">
              <a:lnSpc>
                <a:spcPct val="100000"/>
              </a:lnSpc>
              <a:spcBef>
                <a:spcPct val="0"/>
              </a:spcBef>
              <a:spcAft>
                <a:spcPct val="0"/>
              </a:spcAft>
              <a:buClrTx/>
              <a:buSzTx/>
              <a:buFontTx/>
              <a:buNone/>
              <a:tabLst/>
              <a:defRPr/>
            </a:pPr>
            <a:fld id="{A843FFF4-B3C3-4CAC-852D-FD5D209A36F7}" type="slidenum">
              <a:rPr kumimoji="0" lang="en-US" altLang="en-US" sz="1200" b="0" i="0" u="none" strike="noStrike" kern="1200" cap="none" spc="0" normalizeH="0" baseline="0" noProof="0" smtClean="0">
                <a:ln>
                  <a:noFill/>
                </a:ln>
                <a:solidFill>
                  <a:prstClr val="black"/>
                </a:solidFill>
                <a:effectLst/>
                <a:uLnTx/>
                <a:uFillTx/>
                <a:latin typeface="Segoe UI" panose="020B0502040204020203" pitchFamily="34" charset="0"/>
                <a:ea typeface="MS PGothic" panose="020B0600070205080204" pitchFamily="34" charset="-128"/>
                <a:cs typeface="+mn-cs"/>
              </a:rPr>
              <a:pPr marL="0" marR="0" lvl="0" indent="0" algn="r" defTabSz="931863"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Segoe UI" panose="020B0502040204020203" pitchFamily="34" charset="0"/>
              <a:ea typeface="MS PGothic" panose="020B0600070205080204" pitchFamily="34" charset="-128"/>
              <a:cs typeface="+mn-cs"/>
            </a:endParaRPr>
          </a:p>
        </p:txBody>
      </p:sp>
    </p:spTree>
    <p:extLst>
      <p:ext uri="{BB962C8B-B14F-4D97-AF65-F5344CB8AC3E}">
        <p14:creationId xmlns:p14="http://schemas.microsoft.com/office/powerpoint/2010/main" val="2275392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1863" rtl="0" eaLnBrk="0" fontAlgn="base" latinLnBrk="0" hangingPunct="0">
              <a:lnSpc>
                <a:spcPct val="90000"/>
              </a:lnSpc>
              <a:spcBef>
                <a:spcPct val="30000"/>
              </a:spcBef>
              <a:spcAft>
                <a:spcPts val="338"/>
              </a:spcAft>
              <a:buClrTx/>
              <a:buSzTx/>
              <a:buFontTx/>
              <a:buNone/>
              <a:tabLst/>
              <a:defRPr/>
            </a:pPr>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t>Microsoft AzureCon 2015</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1200" cap="none" spc="0" normalizeH="0" baseline="0" noProof="0" dirty="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11/4/2015 3:31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959232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t>Microsoft AzureCon 2015</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1200" cap="none" spc="0" normalizeH="0" baseline="0" noProof="0" dirty="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11/4/2015 3:31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691999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t>Microsoft AzureCon 2015</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1200" cap="none" spc="0" normalizeH="0" baseline="0" noProof="0" dirty="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11/4/2015 3:31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945352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t>Microsoft AzureCon 2015</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1200" cap="none" spc="0" normalizeH="0" baseline="0" noProof="0" dirty="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11/4/2015 3:31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895139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t>Microsoft AzureCon 2015</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1200" cap="none" spc="0" normalizeH="0" baseline="0" noProof="0" dirty="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11/4/2015 3:31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29800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t>Microsoft AzureCon 2015</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1200" cap="none" spc="0" normalizeH="0" baseline="0" noProof="0" dirty="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11/4/2015 3:31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70732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t>Microsoft AzureCon 2015</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1200" cap="none" spc="0" normalizeH="0" baseline="0" noProof="0" dirty="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11/4/2015 3:31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918663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t>Microsoft AzureCon 2015</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1200" cap="none" spc="0" normalizeH="0" baseline="0" noProof="0" dirty="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11/4/2015 3:31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667356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solidFill>
                  <a:prstClr val="black"/>
                </a:solidFill>
              </a:rPr>
              <a:t>Build 2012</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32933"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32933"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59A0D577-7625-48DC-B897-41F7A5B47ECB}" type="datetime1">
              <a:rPr lang="en-US" smtClean="0">
                <a:solidFill>
                  <a:prstClr val="black"/>
                </a:solidFill>
              </a:rPr>
              <a:pPr/>
              <a:t>11/4/2015</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3710647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NZ" altLang="en-US" smtClean="0"/>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31863" rtl="0" eaLnBrk="1" fontAlgn="base" latinLnBrk="0" hangingPunct="1">
              <a:lnSpc>
                <a:spcPct val="100000"/>
              </a:lnSpc>
              <a:spcBef>
                <a:spcPct val="0"/>
              </a:spcBef>
              <a:spcAft>
                <a:spcPct val="0"/>
              </a:spcAft>
              <a:buClrTx/>
              <a:buSzTx/>
              <a:buFontTx/>
              <a:buNone/>
              <a:tabLst/>
              <a:defRPr/>
            </a:pPr>
            <a:fld id="{6D4287E0-5FAE-4BED-9E84-BD6224AC0E56}" type="slidenum">
              <a:rPr kumimoji="0" lang="en-US" altLang="en-US" sz="1200" b="0" i="0" u="none" strike="noStrike" kern="1200" cap="none" spc="0" normalizeH="0" baseline="0" noProof="0" smtClean="0">
                <a:ln>
                  <a:noFill/>
                </a:ln>
                <a:solidFill>
                  <a:prstClr val="black"/>
                </a:solidFill>
                <a:effectLst/>
                <a:uLnTx/>
                <a:uFillTx/>
                <a:latin typeface="Segoe UI" panose="020B0502040204020203" pitchFamily="34" charset="0"/>
                <a:ea typeface="MS PGothic" pitchFamily="34" charset="-128"/>
                <a:cs typeface="+mn-cs"/>
              </a:rPr>
              <a:pPr marL="0" marR="0" lvl="0" indent="0" algn="r" defTabSz="931863"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smtClean="0">
              <a:ln>
                <a:noFill/>
              </a:ln>
              <a:solidFill>
                <a:prstClr val="black"/>
              </a:solidFill>
              <a:effectLst/>
              <a:uLnTx/>
              <a:uFillTx/>
              <a:latin typeface="Segoe UI" panose="020B0502040204020203" pitchFamily="34" charset="0"/>
              <a:ea typeface="MS PGothic" pitchFamily="34" charset="-128"/>
              <a:cs typeface="+mn-cs"/>
            </a:endParaRPr>
          </a:p>
        </p:txBody>
      </p:sp>
    </p:spTree>
    <p:extLst>
      <p:ext uri="{BB962C8B-B14F-4D97-AF65-F5344CB8AC3E}">
        <p14:creationId xmlns:p14="http://schemas.microsoft.com/office/powerpoint/2010/main" val="3103165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t>Build 2015</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base" latinLnBrk="0" hangingPunct="0">
              <a:lnSpc>
                <a:spcPct val="100000"/>
              </a:lnSpc>
              <a:spcBef>
                <a:spcPct val="0"/>
              </a:spcBef>
              <a:spcAft>
                <a:spcPct val="0"/>
              </a:spcAft>
              <a:buClrTx/>
              <a:buSzTx/>
              <a:buFontTx/>
              <a:buNone/>
              <a:tabLst/>
              <a:defRPr/>
            </a:pPr>
            <a:r>
              <a:rPr kumimoji="0" lang="en-US" sz="400" b="0" i="0" u="none" strike="noStrike" kern="1200" cap="none" spc="0" normalizeH="0" baseline="0" noProof="0" smtClean="0">
                <a:ln>
                  <a:noFill/>
                </a:ln>
                <a:gradFill>
                  <a:gsLst>
                    <a:gs pos="0">
                      <a:prstClr val="black"/>
                    </a:gs>
                    <a:gs pos="100000">
                      <a:prstClr val="black"/>
                    </a:gs>
                  </a:gsLst>
                  <a:lin ang="5400000" scaled="0"/>
                </a:gradFill>
                <a:effectLst/>
                <a:uLnTx/>
                <a:uFillTx/>
                <a:latin typeface="Segoe UI" panose="020B0502040204020203" pitchFamily="34" charset="0"/>
                <a:ea typeface="Segoe UI" pitchFamily="34" charset="0"/>
                <a:cs typeface="Segoe UI" panose="020B0502040204020203" pitchFamily="34" charset="0"/>
              </a:rPr>
              <a:t>© 2015 Microsoft Corporation. All rights reserved. MICROSOFT MAKES NO WARRANTIES, EXPRESS, IMPLIED OR STATUTORY, AS TO THE INFORMATION IN THIS PRESENTATION.</a:t>
            </a:r>
            <a:endParaRPr kumimoji="0" lang="en-US" sz="400" b="0" i="0" u="none" strike="noStrike" kern="1200" cap="none" spc="0" normalizeH="0" baseline="0" noProof="0" dirty="0" smtClean="0">
              <a:ln>
                <a:noFill/>
              </a:ln>
              <a:gradFill>
                <a:gsLst>
                  <a:gs pos="0">
                    <a:prstClr val="black"/>
                  </a:gs>
                  <a:gs pos="100000">
                    <a:prstClr val="black"/>
                  </a:gs>
                </a:gsLst>
                <a:lin ang="5400000" scaled="0"/>
              </a:gradFill>
              <a:effectLst/>
              <a:uLnTx/>
              <a:uFillTx/>
              <a:latin typeface="Segoe UI" panose="020B0502040204020203" pitchFamily="34" charset="0"/>
              <a:ea typeface="Segoe UI" pitchFamily="34" charset="0"/>
              <a:cs typeface="Segoe UI" panose="020B0502040204020203" pitchFamily="34" charset="0"/>
            </a:endParaRPr>
          </a:p>
        </p:txBody>
      </p:sp>
      <p:sp>
        <p:nvSpPr>
          <p:cNvPr id="93190" name="Date Placeholder 5"/>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31863" rtl="0" eaLnBrk="1" fontAlgn="base" latinLnBrk="0" hangingPunct="1">
              <a:lnSpc>
                <a:spcPct val="100000"/>
              </a:lnSpc>
              <a:spcBef>
                <a:spcPct val="0"/>
              </a:spcBef>
              <a:spcAft>
                <a:spcPct val="0"/>
              </a:spcAft>
              <a:buClrTx/>
              <a:buSzTx/>
              <a:buFontTx/>
              <a:buNone/>
              <a:tabLst/>
              <a:defRPr/>
            </a:pPr>
            <a:fld id="{CD48354E-7955-4B3A-B2AB-198CF18D6FCE}" type="datetime8">
              <a:rPr kumimoji="0" lang="en-US" altLang="en-US" sz="1200" b="0" i="0" u="none" strike="noStrike" kern="1200" cap="none" spc="0" normalizeH="0" baseline="0" noProof="0" smtClean="0">
                <a:ln>
                  <a:noFill/>
                </a:ln>
                <a:solidFill>
                  <a:prstClr val="black"/>
                </a:solidFill>
                <a:effectLst/>
                <a:uLnTx/>
                <a:uFillTx/>
                <a:latin typeface="Segoe UI" panose="020B0502040204020203" pitchFamily="34" charset="0"/>
                <a:ea typeface="MS PGothic" pitchFamily="34" charset="-128"/>
                <a:cs typeface="+mn-cs"/>
              </a:rPr>
              <a:pPr marL="0" marR="0" lvl="0" indent="0" algn="r" defTabSz="931863" rtl="0" eaLnBrk="1" fontAlgn="base" latinLnBrk="0" hangingPunct="1">
                <a:lnSpc>
                  <a:spcPct val="100000"/>
                </a:lnSpc>
                <a:spcBef>
                  <a:spcPct val="0"/>
                </a:spcBef>
                <a:spcAft>
                  <a:spcPct val="0"/>
                </a:spcAft>
                <a:buClrTx/>
                <a:buSzTx/>
                <a:buFontTx/>
                <a:buNone/>
                <a:tabLst/>
                <a:defRPr/>
              </a:pPr>
              <a:t>11/4/2015 3:31 PM</a:t>
            </a:fld>
            <a:endParaRPr kumimoji="0" lang="en-US" altLang="en-US" sz="1200" b="0" i="0" u="none" strike="noStrike" kern="1200" cap="none" spc="0" normalizeH="0" baseline="0" noProof="0" smtClean="0">
              <a:ln>
                <a:noFill/>
              </a:ln>
              <a:solidFill>
                <a:prstClr val="black"/>
              </a:solidFill>
              <a:effectLst/>
              <a:uLnTx/>
              <a:uFillTx/>
              <a:latin typeface="Segoe UI" panose="020B0502040204020203" pitchFamily="34" charset="0"/>
              <a:ea typeface="MS PGothic" pitchFamily="34" charset="-128"/>
              <a:cs typeface="+mn-cs"/>
            </a:endParaRPr>
          </a:p>
        </p:txBody>
      </p:sp>
      <p:sp>
        <p:nvSpPr>
          <p:cNvPr id="93191"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31863" rtl="0" eaLnBrk="1" fontAlgn="base" latinLnBrk="0" hangingPunct="1">
              <a:lnSpc>
                <a:spcPct val="100000"/>
              </a:lnSpc>
              <a:spcBef>
                <a:spcPct val="0"/>
              </a:spcBef>
              <a:spcAft>
                <a:spcPct val="0"/>
              </a:spcAft>
              <a:buClrTx/>
              <a:buSzTx/>
              <a:buFontTx/>
              <a:buNone/>
              <a:tabLst/>
              <a:defRPr/>
            </a:pPr>
            <a:fld id="{D2E6CDD4-750A-475E-AF49-B04B3C6CB492}" type="slidenum">
              <a:rPr kumimoji="0" lang="en-US" altLang="en-US" sz="1200" b="0" i="0" u="none" strike="noStrike" kern="1200" cap="none" spc="0" normalizeH="0" baseline="0" noProof="0" smtClean="0">
                <a:ln>
                  <a:noFill/>
                </a:ln>
                <a:solidFill>
                  <a:prstClr val="black"/>
                </a:solidFill>
                <a:effectLst/>
                <a:uLnTx/>
                <a:uFillTx/>
                <a:latin typeface="Segoe UI" panose="020B0502040204020203" pitchFamily="34" charset="0"/>
                <a:ea typeface="MS PGothic" pitchFamily="34" charset="-128"/>
                <a:cs typeface="+mn-cs"/>
              </a:rPr>
              <a:pPr marL="0" marR="0" lvl="0" indent="0" algn="r" defTabSz="931863"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smtClean="0">
              <a:ln>
                <a:noFill/>
              </a:ln>
              <a:solidFill>
                <a:prstClr val="black"/>
              </a:solidFill>
              <a:effectLst/>
              <a:uLnTx/>
              <a:uFillTx/>
              <a:latin typeface="Segoe UI" panose="020B0502040204020203" pitchFamily="34" charset="0"/>
              <a:ea typeface="MS PGothic" pitchFamily="34" charset="-128"/>
              <a:cs typeface="+mn-cs"/>
            </a:endParaRPr>
          </a:p>
        </p:txBody>
      </p:sp>
    </p:spTree>
    <p:extLst>
      <p:ext uri="{BB962C8B-B14F-4D97-AF65-F5344CB8AC3E}">
        <p14:creationId xmlns:p14="http://schemas.microsoft.com/office/powerpoint/2010/main" val="853394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t>Build 2014</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smtClean="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F00D60D-1703-4D24-8308-FEE06A50A69C}"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11/4/2015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732686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en-US" dirty="0"/>
          </a:p>
        </p:txBody>
      </p:sp>
      <p:sp>
        <p:nvSpPr>
          <p:cNvPr id="5" name="Date Placeholder 4"/>
          <p:cNvSpPr>
            <a:spLocks noGrp="1"/>
          </p:cNvSpPr>
          <p:nvPr>
            <p:ph type="dt"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F22B3E36-5CE0-4CB7-82DE-38A88C71BFA8}"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11/4/2015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Footer Placeholder 5"/>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Windows Vista and other product names are or may be registered trademarks and/or trademarks in the U.S. and/or other countries.</a:t>
            </a:r>
          </a:p>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b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B263312-38AA-4E1E-B2B5-0F8F122B24F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8" name="Header Placeholder 7"/>
          <p:cNvSpPr>
            <a:spLocks noGrp="1"/>
          </p:cNvSpPr>
          <p:nvPr>
            <p:ph type="hdr" sz="quarter" idx="13"/>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Tech Ready 15</a:t>
            </a:r>
          </a:p>
        </p:txBody>
      </p:sp>
    </p:spTree>
    <p:extLst>
      <p:ext uri="{BB962C8B-B14F-4D97-AF65-F5344CB8AC3E}">
        <p14:creationId xmlns:p14="http://schemas.microsoft.com/office/powerpoint/2010/main" val="2592070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a:xfrm>
            <a:off x="0" y="0"/>
            <a:ext cx="2971800" cy="457200"/>
          </a:xfrm>
          <a:prstGeom prst="rect">
            <a:avLst/>
          </a:prstGeom>
        </p:spPr>
        <p:txBody>
          <a:bodyPr/>
          <a:lstStyle/>
          <a:p>
            <a:endParaRPr lang="en-US" dirty="0">
              <a:solidFill>
                <a:prstClr val="black"/>
              </a:solidFill>
            </a:endParaRPr>
          </a:p>
        </p:txBody>
      </p:sp>
      <p:sp>
        <p:nvSpPr>
          <p:cNvPr id="5" name="Date Placeholder 4"/>
          <p:cNvSpPr>
            <a:spLocks noGrp="1"/>
          </p:cNvSpPr>
          <p:nvPr>
            <p:ph type="dt" idx="11"/>
          </p:nvPr>
        </p:nvSpPr>
        <p:spPr/>
        <p:txBody>
          <a:bodyPr/>
          <a:lstStyle/>
          <a:p>
            <a:fld id="{8A17D118-1690-458F-B4D2-F9DA5D6F5033}" type="datetime8">
              <a:rPr lang="en-US" smtClean="0">
                <a:solidFill>
                  <a:prstClr val="black"/>
                </a:solidFill>
              </a:rPr>
              <a:t>11/4/2015 3:31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34</a:t>
            </a:fld>
            <a:endParaRPr lang="en-US" dirty="0">
              <a:solidFill>
                <a:prstClr val="black"/>
              </a:solidFill>
            </a:endParaRPr>
          </a:p>
        </p:txBody>
      </p:sp>
      <p:sp>
        <p:nvSpPr>
          <p:cNvPr id="6" name="Footer Placeholder 5"/>
          <p:cNvSpPr>
            <a:spLocks noGrp="1"/>
          </p:cNvSpPr>
          <p:nvPr>
            <p:ph type="ftr" sz="quarter" idx="14"/>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8614985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3" Type="http://schemas.openxmlformats.org/officeDocument/2006/relationships/image" Target="../media/image27.png"/><Relationship Id="rId18" Type="http://schemas.openxmlformats.org/officeDocument/2006/relationships/image" Target="../media/image32.png"/><Relationship Id="rId26" Type="http://schemas.openxmlformats.org/officeDocument/2006/relationships/image" Target="../media/image40.png"/><Relationship Id="rId39" Type="http://schemas.openxmlformats.org/officeDocument/2006/relationships/image" Target="../media/image53.png"/><Relationship Id="rId3" Type="http://schemas.openxmlformats.org/officeDocument/2006/relationships/image" Target="../media/image17.png"/><Relationship Id="rId21" Type="http://schemas.openxmlformats.org/officeDocument/2006/relationships/image" Target="../media/image35.png"/><Relationship Id="rId34" Type="http://schemas.openxmlformats.org/officeDocument/2006/relationships/image" Target="../media/image48.png"/><Relationship Id="rId42" Type="http://schemas.openxmlformats.org/officeDocument/2006/relationships/image" Target="../media/image56.png"/><Relationship Id="rId47" Type="http://schemas.openxmlformats.org/officeDocument/2006/relationships/image" Target="../media/image61.png"/><Relationship Id="rId50" Type="http://schemas.openxmlformats.org/officeDocument/2006/relationships/image" Target="../media/image64.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5" Type="http://schemas.openxmlformats.org/officeDocument/2006/relationships/image" Target="../media/image39.png"/><Relationship Id="rId33" Type="http://schemas.openxmlformats.org/officeDocument/2006/relationships/image" Target="../media/image47.png"/><Relationship Id="rId38" Type="http://schemas.openxmlformats.org/officeDocument/2006/relationships/image" Target="../media/image52.png"/><Relationship Id="rId46" Type="http://schemas.openxmlformats.org/officeDocument/2006/relationships/image" Target="../media/image60.png"/><Relationship Id="rId2" Type="http://schemas.openxmlformats.org/officeDocument/2006/relationships/image" Target="../media/image16.png"/><Relationship Id="rId16" Type="http://schemas.openxmlformats.org/officeDocument/2006/relationships/image" Target="../media/image30.png"/><Relationship Id="rId20" Type="http://schemas.openxmlformats.org/officeDocument/2006/relationships/image" Target="../media/image34.png"/><Relationship Id="rId29" Type="http://schemas.openxmlformats.org/officeDocument/2006/relationships/image" Target="../media/image43.png"/><Relationship Id="rId41" Type="http://schemas.openxmlformats.org/officeDocument/2006/relationships/image" Target="../media/image55.png"/><Relationship Id="rId1" Type="http://schemas.openxmlformats.org/officeDocument/2006/relationships/slideMaster" Target="../slideMasters/slideMaster4.xml"/><Relationship Id="rId6" Type="http://schemas.openxmlformats.org/officeDocument/2006/relationships/image" Target="../media/image20.png"/><Relationship Id="rId11" Type="http://schemas.openxmlformats.org/officeDocument/2006/relationships/image" Target="../media/image25.png"/><Relationship Id="rId24" Type="http://schemas.openxmlformats.org/officeDocument/2006/relationships/image" Target="../media/image38.png"/><Relationship Id="rId32" Type="http://schemas.openxmlformats.org/officeDocument/2006/relationships/image" Target="../media/image46.png"/><Relationship Id="rId37" Type="http://schemas.openxmlformats.org/officeDocument/2006/relationships/image" Target="../media/image51.png"/><Relationship Id="rId40" Type="http://schemas.openxmlformats.org/officeDocument/2006/relationships/image" Target="../media/image54.png"/><Relationship Id="rId45" Type="http://schemas.openxmlformats.org/officeDocument/2006/relationships/image" Target="../media/image59.png"/><Relationship Id="rId53" Type="http://schemas.openxmlformats.org/officeDocument/2006/relationships/image" Target="../media/image67.png"/><Relationship Id="rId5" Type="http://schemas.openxmlformats.org/officeDocument/2006/relationships/image" Target="../media/image19.png"/><Relationship Id="rId15" Type="http://schemas.openxmlformats.org/officeDocument/2006/relationships/image" Target="../media/image29.png"/><Relationship Id="rId23" Type="http://schemas.openxmlformats.org/officeDocument/2006/relationships/image" Target="../media/image37.png"/><Relationship Id="rId28" Type="http://schemas.openxmlformats.org/officeDocument/2006/relationships/image" Target="../media/image42.png"/><Relationship Id="rId36" Type="http://schemas.openxmlformats.org/officeDocument/2006/relationships/image" Target="../media/image50.png"/><Relationship Id="rId49" Type="http://schemas.openxmlformats.org/officeDocument/2006/relationships/image" Target="../media/image63.png"/><Relationship Id="rId10" Type="http://schemas.openxmlformats.org/officeDocument/2006/relationships/image" Target="../media/image24.png"/><Relationship Id="rId19" Type="http://schemas.openxmlformats.org/officeDocument/2006/relationships/image" Target="../media/image33.png"/><Relationship Id="rId31" Type="http://schemas.openxmlformats.org/officeDocument/2006/relationships/image" Target="../media/image45.png"/><Relationship Id="rId44" Type="http://schemas.openxmlformats.org/officeDocument/2006/relationships/image" Target="../media/image58.png"/><Relationship Id="rId52" Type="http://schemas.openxmlformats.org/officeDocument/2006/relationships/image" Target="../media/image66.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 Id="rId22" Type="http://schemas.openxmlformats.org/officeDocument/2006/relationships/image" Target="../media/image36.png"/><Relationship Id="rId27" Type="http://schemas.openxmlformats.org/officeDocument/2006/relationships/image" Target="../media/image41.png"/><Relationship Id="rId30" Type="http://schemas.openxmlformats.org/officeDocument/2006/relationships/image" Target="../media/image44.png"/><Relationship Id="rId35" Type="http://schemas.openxmlformats.org/officeDocument/2006/relationships/image" Target="../media/image49.png"/><Relationship Id="rId43" Type="http://schemas.openxmlformats.org/officeDocument/2006/relationships/image" Target="../media/image57.png"/><Relationship Id="rId48" Type="http://schemas.openxmlformats.org/officeDocument/2006/relationships/image" Target="../media/image62.png"/><Relationship Id="rId8" Type="http://schemas.openxmlformats.org/officeDocument/2006/relationships/image" Target="../media/image22.png"/><Relationship Id="rId51" Type="http://schemas.openxmlformats.org/officeDocument/2006/relationships/image" Target="../media/image65.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2.emf"/><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1.xml"/></Relationships>
</file>

<file path=ppt/slideLayouts/_rels/slideLayout10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2.xml"/></Relationships>
</file>

<file path=ppt/slideLayouts/_rels/slideLayout11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3.xml"/></Relationships>
</file>

<file path=ppt/slideLayouts/_rels/slideLayout11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4.xml"/></Relationships>
</file>

<file path=ppt/slideLayouts/_rels/slideLayout11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6.xml"/></Relationships>
</file>

<file path=ppt/slideLayouts/_rels/slideLayout11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7.xml"/></Relationships>
</file>

<file path=ppt/slideLayouts/_rels/slideLayout11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Master" Target="../slideMasters/slideMaster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Master" Target="../slideMasters/slideMaster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4.jpg"/><Relationship Id="rId1" Type="http://schemas.openxmlformats.org/officeDocument/2006/relationships/slideMaster" Target="../slideMasters/slideMaster9.xml"/><Relationship Id="rId4" Type="http://schemas.openxmlformats.org/officeDocument/2006/relationships/image" Target="../media/image85.png"/></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6.jpeg"/><Relationship Id="rId1" Type="http://schemas.openxmlformats.org/officeDocument/2006/relationships/slideMaster" Target="../slideMasters/slideMaster9.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5.png"/><Relationship Id="rId1" Type="http://schemas.openxmlformats.org/officeDocument/2006/relationships/slideMaster" Target="../slideMasters/slideMaster9.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5.png"/><Relationship Id="rId1" Type="http://schemas.openxmlformats.org/officeDocument/2006/relationships/slideMaster" Target="../slideMasters/slideMaster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9.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5.png"/><Relationship Id="rId1" Type="http://schemas.openxmlformats.org/officeDocument/2006/relationships/slideMaster" Target="../slideMasters/slideMaster9.xml"/><Relationship Id="rId5" Type="http://schemas.openxmlformats.org/officeDocument/2006/relationships/image" Target="../media/image89.jpeg"/><Relationship Id="rId4" Type="http://schemas.openxmlformats.org/officeDocument/2006/relationships/image" Target="../media/image88.jpeg"/></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5.png"/><Relationship Id="rId1" Type="http://schemas.openxmlformats.org/officeDocument/2006/relationships/slideMaster" Target="../slideMasters/slideMaster9.xml"/><Relationship Id="rId4" Type="http://schemas.openxmlformats.org/officeDocument/2006/relationships/image" Target="../media/image90.jpeg"/></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screen">
    <p:bg>
      <p:bgPr>
        <a:solidFill>
          <a:srgbClr val="0078D7"/>
        </a:soli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5852480" y="6030461"/>
            <a:ext cx="1097269" cy="209971"/>
          </a:xfrm>
          <a:prstGeom prst="rect">
            <a:avLst/>
          </a:prstGeom>
        </p:spPr>
      </p:pic>
      <p:pic>
        <p:nvPicPr>
          <p:cNvPr id="2" name="Picture 1"/>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242985" y="662653"/>
            <a:ext cx="10461592" cy="5205888"/>
          </a:xfrm>
          <a:prstGeom prst="rect">
            <a:avLst/>
          </a:prstGeom>
        </p:spPr>
      </p:pic>
    </p:spTree>
    <p:extLst>
      <p:ext uri="{BB962C8B-B14F-4D97-AF65-F5344CB8AC3E}">
        <p14:creationId xmlns:p14="http://schemas.microsoft.com/office/powerpoint/2010/main" val="10743417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ngalore title">
    <p:bg>
      <p:bgPr>
        <a:solidFill>
          <a:srgbClr val="0078D7"/>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1759921"/>
            <a:ext cx="5943535" cy="2011665"/>
          </a:xfrm>
          <a:noFill/>
        </p:spPr>
        <p:txBody>
          <a:bodyPr lIns="146304" tIns="91440" rIns="146304" bIns="91440" anchor="t" anchorCtr="0"/>
          <a:lstStyle>
            <a:lvl1pPr>
              <a:defRPr sz="5400" spc="-100" baseline="0">
                <a:gradFill>
                  <a:gsLst>
                    <a:gs pos="91000">
                      <a:schemeClr val="tx1"/>
                    </a:gs>
                    <a:gs pos="0">
                      <a:schemeClr val="tx1"/>
                    </a:gs>
                  </a:gsLst>
                  <a:lin ang="5400000" scaled="0"/>
                </a:gradFill>
              </a:defRPr>
            </a:lvl1pPr>
          </a:lstStyle>
          <a:p>
            <a:r>
              <a:rPr lang="en-US" dirty="0" smtClean="0"/>
              <a:t>Presentation title</a:t>
            </a:r>
            <a:endParaRPr lang="en-US" dirty="0"/>
          </a:p>
        </p:txBody>
      </p:sp>
      <p:sp>
        <p:nvSpPr>
          <p:cNvPr id="5" name="Text Placeholder 4"/>
          <p:cNvSpPr>
            <a:spLocks noGrp="1"/>
          </p:cNvSpPr>
          <p:nvPr>
            <p:ph type="body" sz="quarter" idx="12" hasCustomPrompt="1"/>
          </p:nvPr>
        </p:nvSpPr>
        <p:spPr>
          <a:xfrm>
            <a:off x="274702" y="3680140"/>
            <a:ext cx="4846268" cy="1009740"/>
          </a:xfrm>
          <a:noFill/>
        </p:spPr>
        <p:txBody>
          <a:bodyPr lIns="146304" tIns="109728" rIns="146304"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smtClean="0"/>
              <a:t>Speaker Name</a:t>
            </a:r>
          </a:p>
        </p:txBody>
      </p:sp>
      <p:pic>
        <p:nvPicPr>
          <p:cNvPr id="11" name="Picture 10"/>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57579" y="6234297"/>
            <a:ext cx="1097269" cy="209971"/>
          </a:xfrm>
          <a:prstGeom prst="rect">
            <a:avLst/>
          </a:prstGeom>
        </p:spPr>
      </p:pic>
      <p:pic>
        <p:nvPicPr>
          <p:cNvPr id="3" name="Picture 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5106071" y="1394165"/>
            <a:ext cx="7376710" cy="3670791"/>
          </a:xfrm>
          <a:prstGeom prst="rect">
            <a:avLst/>
          </a:prstGeom>
        </p:spPr>
      </p:pic>
    </p:spTree>
    <p:extLst>
      <p:ext uri="{BB962C8B-B14F-4D97-AF65-F5344CB8AC3E}">
        <p14:creationId xmlns:p14="http://schemas.microsoft.com/office/powerpoint/2010/main" val="38185501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2_Option 1 - Preferred">
    <p:bg>
      <p:bgPr>
        <a:solidFill>
          <a:srgbClr val="0078D7"/>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1759921"/>
            <a:ext cx="8046632" cy="1828786"/>
          </a:xfrm>
          <a:noFill/>
        </p:spPr>
        <p:txBody>
          <a:bodyPr lIns="146304" tIns="91440" rIns="146304" bIns="91440" anchor="t" anchorCtr="0"/>
          <a:lstStyle>
            <a:lvl1pPr>
              <a:defRPr sz="5400" spc="-100" baseline="0">
                <a:solidFill>
                  <a:schemeClr val="tx1"/>
                </a:solidFill>
              </a:defRPr>
            </a:lvl1pPr>
          </a:lstStyle>
          <a:p>
            <a:r>
              <a:rPr lang="en-US" dirty="0" smtClean="0"/>
              <a:t>Lorem ipsum</a:t>
            </a:r>
            <a:endParaRPr lang="en-US" dirty="0"/>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8229895" y="936970"/>
            <a:ext cx="4096468" cy="5120584"/>
          </a:xfrm>
          <a:prstGeom prst="rect">
            <a:avLst/>
          </a:prstGeom>
        </p:spPr>
      </p:pic>
    </p:spTree>
    <p:extLst>
      <p:ext uri="{BB962C8B-B14F-4D97-AF65-F5344CB8AC3E}">
        <p14:creationId xmlns:p14="http://schemas.microsoft.com/office/powerpoint/2010/main" val="33079469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2_Option 1 - Preferred">
    <p:bg>
      <p:bgPr>
        <a:solidFill>
          <a:srgbClr val="0078D7"/>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1759921"/>
            <a:ext cx="8046632" cy="1828786"/>
          </a:xfrm>
          <a:noFill/>
        </p:spPr>
        <p:txBody>
          <a:bodyPr lIns="146304" tIns="91440" rIns="146304" bIns="91440" anchor="t" anchorCtr="0"/>
          <a:lstStyle>
            <a:lvl1pPr>
              <a:defRPr sz="5400" spc="-100" baseline="0">
                <a:solidFill>
                  <a:schemeClr val="tx1"/>
                </a:solidFill>
              </a:defRPr>
            </a:lvl1pPr>
          </a:lstStyle>
          <a:p>
            <a:r>
              <a:rPr lang="en-US" dirty="0" smtClean="0"/>
              <a:t>Lorem ipsum</a:t>
            </a: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49749" y="1079500"/>
            <a:ext cx="5715000" cy="5915025"/>
          </a:xfrm>
          <a:prstGeom prst="rect">
            <a:avLst/>
          </a:prstGeom>
        </p:spPr>
      </p:pic>
    </p:spTree>
    <p:extLst>
      <p:ext uri="{BB962C8B-B14F-4D97-AF65-F5344CB8AC3E}">
        <p14:creationId xmlns:p14="http://schemas.microsoft.com/office/powerpoint/2010/main" val="15204248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2_Option 3 - Org ID tile">
    <p:bg>
      <p:bgPr>
        <a:solidFill>
          <a:srgbClr val="0078D7"/>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8779159" y="1622735"/>
            <a:ext cx="3194624" cy="4297702"/>
          </a:xfrm>
          <a:prstGeom prst="rect">
            <a:avLst/>
          </a:prstGeom>
        </p:spPr>
      </p:pic>
      <p:sp>
        <p:nvSpPr>
          <p:cNvPr id="8" name="Title 1"/>
          <p:cNvSpPr>
            <a:spLocks noGrp="1"/>
          </p:cNvSpPr>
          <p:nvPr>
            <p:ph type="title" hasCustomPrompt="1"/>
          </p:nvPr>
        </p:nvSpPr>
        <p:spPr>
          <a:xfrm>
            <a:off x="274702" y="1759921"/>
            <a:ext cx="8046632" cy="1828786"/>
          </a:xfrm>
          <a:noFill/>
        </p:spPr>
        <p:txBody>
          <a:bodyPr lIns="146304" tIns="91440" rIns="146304" bIns="91440" anchor="t" anchorCtr="0"/>
          <a:lstStyle>
            <a:lvl1pPr>
              <a:defRPr sz="5400" spc="-100" baseline="0">
                <a:solidFill>
                  <a:schemeClr val="tx1"/>
                </a:solidFill>
              </a:defRPr>
            </a:lvl1pPr>
          </a:lstStyle>
          <a:p>
            <a:r>
              <a:rPr lang="en-US" dirty="0" smtClean="0"/>
              <a:t>Lorem ipsum</a:t>
            </a:r>
            <a:endParaRPr lang="en-US" dirty="0"/>
          </a:p>
        </p:txBody>
      </p:sp>
    </p:spTree>
    <p:extLst>
      <p:ext uri="{BB962C8B-B14F-4D97-AF65-F5344CB8AC3E}">
        <p14:creationId xmlns:p14="http://schemas.microsoft.com/office/powerpoint/2010/main" val="15778000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Pr>
        <a:solidFill>
          <a:srgbClr val="0078D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002383593"/>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0078D7"/>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31363924"/>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Bullet text">
    <p:bg>
      <p:bgPr>
        <a:solidFill>
          <a:srgbClr val="0078D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777860115"/>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Non-bulleted text">
    <p:bg>
      <p:bgPr>
        <a:solidFill>
          <a:srgbClr val="0078D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29873261"/>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rgbClr val="0078D7"/>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274702" y="1759921"/>
            <a:ext cx="8046632" cy="1828786"/>
          </a:xfrm>
          <a:noFill/>
        </p:spPr>
        <p:txBody>
          <a:bodyPr lIns="146304" tIns="91440" rIns="146304" bIns="91440" anchor="t" anchorCtr="0"/>
          <a:lstStyle>
            <a:lvl1pPr>
              <a:defRPr sz="5400" spc="-100" baseline="0">
                <a:solidFill>
                  <a:schemeClr val="tx1"/>
                </a:solidFill>
              </a:defRPr>
            </a:lvl1pPr>
          </a:lstStyle>
          <a:p>
            <a:r>
              <a:rPr lang="en-US" dirty="0" smtClean="0"/>
              <a:t>Lorem ipsum</a:t>
            </a:r>
            <a:endParaRPr lang="en-US" dirty="0"/>
          </a:p>
        </p:txBody>
      </p:sp>
    </p:spTree>
    <p:extLst>
      <p:ext uri="{BB962C8B-B14F-4D97-AF65-F5344CB8AC3E}">
        <p14:creationId xmlns:p14="http://schemas.microsoft.com/office/powerpoint/2010/main" val="2575992805"/>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078D7"/>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9087561"/>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74816850"/>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mp; Non-bulleted tex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43985228"/>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2994197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53196831"/>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2-color Non-bullete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68534032"/>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wo Column Non-bulleted tex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18839873"/>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9837130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wo Column Bullet tex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9362577"/>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11135705"/>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eveloper Code Layout">
    <p:bg>
      <p:bgPr>
        <a:solidFill>
          <a:srgbClr val="0078D7"/>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1287"/>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3398070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rgbClr val="002050"/>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a:t>
            </a:r>
            <a:r>
              <a:rPr lang="en-US" sz="700" dirty="0" smtClean="0">
                <a:gradFill>
                  <a:gsLst>
                    <a:gs pos="0">
                      <a:schemeClr val="tx1"/>
                    </a:gs>
                    <a:gs pos="100000">
                      <a:schemeClr val="tx1"/>
                    </a:gs>
                  </a:gsLst>
                  <a:lin ang="5400000" scaled="0"/>
                </a:gradFill>
                <a:cs typeface="Segoe UI" pitchFamily="34" charset="0"/>
              </a:rPr>
              <a:t>2015 </a:t>
            </a:r>
            <a:r>
              <a:rPr lang="en-US" sz="700"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bwMode="invGray">
          <a:xfrm>
            <a:off x="459230" y="3145040"/>
            <a:ext cx="3288506" cy="704445"/>
          </a:xfrm>
          <a:prstGeom prst="rect">
            <a:avLst/>
          </a:prstGeom>
        </p:spPr>
      </p:pic>
    </p:spTree>
    <p:extLst>
      <p:ext uri="{BB962C8B-B14F-4D97-AF65-F5344CB8AC3E}">
        <p14:creationId xmlns:p14="http://schemas.microsoft.com/office/powerpoint/2010/main" val="390003748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9632640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mp; Content, 2-color, no Bullets">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855008" y="1742998"/>
            <a:ext cx="10726460" cy="2050837"/>
          </a:xfrm>
          <a:prstGeom prst="rect">
            <a:avLst/>
          </a:prstGeom>
        </p:spPr>
        <p:txBody>
          <a:bodyPr>
            <a:spAutoFit/>
          </a:bodyPr>
          <a:lstStyle>
            <a:lvl1pPr marL="0" indent="0">
              <a:spcBef>
                <a:spcPts val="2448"/>
              </a:spcBef>
              <a:buNone/>
              <a:defRPr sz="4080">
                <a:solidFill>
                  <a:schemeClr val="tx1"/>
                </a:solidFill>
                <a:latin typeface="+mj-lt"/>
              </a:defRPr>
            </a:lvl1pPr>
            <a:lvl2pPr marL="0" indent="0">
              <a:buNone/>
              <a:defRPr sz="2040">
                <a:gradFill>
                  <a:gsLst>
                    <a:gs pos="100000">
                      <a:schemeClr val="bg2"/>
                    </a:gs>
                    <a:gs pos="6000">
                      <a:schemeClr val="bg2"/>
                    </a:gs>
                  </a:gsLst>
                  <a:lin ang="5400000" scaled="0"/>
                </a:gradFill>
              </a:defRPr>
            </a:lvl2pPr>
            <a:lvl3pPr marL="236387" indent="0">
              <a:buNone/>
              <a:defRPr sz="2040">
                <a:gradFill>
                  <a:gsLst>
                    <a:gs pos="100000">
                      <a:schemeClr val="bg2"/>
                    </a:gs>
                    <a:gs pos="6000">
                      <a:schemeClr val="bg2"/>
                    </a:gs>
                  </a:gsLst>
                  <a:lin ang="5400000" scaled="0"/>
                </a:gradFill>
              </a:defRPr>
            </a:lvl3pPr>
            <a:lvl4pPr marL="466298" indent="0">
              <a:buNone/>
              <a:defRPr sz="2040">
                <a:gradFill>
                  <a:gsLst>
                    <a:gs pos="100000">
                      <a:schemeClr val="bg2"/>
                    </a:gs>
                    <a:gs pos="6000">
                      <a:schemeClr val="bg2"/>
                    </a:gs>
                  </a:gsLst>
                  <a:lin ang="5400000" scaled="0"/>
                </a:gradFill>
              </a:defRPr>
            </a:lvl4pPr>
            <a:lvl5pPr marL="707543" indent="0">
              <a:buNone/>
              <a:defRPr sz="2040">
                <a:gradFill>
                  <a:gsLst>
                    <a:gs pos="100000">
                      <a:schemeClr val="bg2"/>
                    </a:gs>
                    <a:gs pos="6000">
                      <a:schemeClr val="bg2"/>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itle 2"/>
          <p:cNvSpPr>
            <a:spLocks noGrp="1"/>
          </p:cNvSpPr>
          <p:nvPr>
            <p:ph type="title"/>
          </p:nvPr>
        </p:nvSpPr>
        <p:spPr>
          <a:xfrm>
            <a:off x="855008" y="372394"/>
            <a:ext cx="10726460" cy="856957"/>
          </a:xfrm>
        </p:spPr>
        <p:txBody>
          <a:bodyPr anchor="t">
            <a:spAutoFit/>
          </a:bodyPr>
          <a:lstStyle>
            <a:lvl1pPr>
              <a:defRPr>
                <a:solidFill>
                  <a:schemeClr val="tx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6081661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mp; Content w/Bullets">
    <p:spTree>
      <p:nvGrpSpPr>
        <p:cNvPr id="1" name=""/>
        <p:cNvGrpSpPr/>
        <p:nvPr/>
      </p:nvGrpSpPr>
      <p:grpSpPr>
        <a:xfrm>
          <a:off x="0" y="0"/>
          <a:ext cx="0" cy="0"/>
          <a:chOff x="0" y="0"/>
          <a:chExt cx="0" cy="0"/>
        </a:xfrm>
      </p:grpSpPr>
      <p:sp>
        <p:nvSpPr>
          <p:cNvPr id="2" name="Title 1"/>
          <p:cNvSpPr>
            <a:spLocks noGrp="1"/>
          </p:cNvSpPr>
          <p:nvPr>
            <p:ph type="title"/>
          </p:nvPr>
        </p:nvSpPr>
        <p:spPr>
          <a:xfrm>
            <a:off x="529661" y="233152"/>
            <a:ext cx="11375536" cy="856957"/>
          </a:xfrm>
        </p:spPr>
        <p:txBody>
          <a:bodyPr anchor="t" anchorCtr="0"/>
          <a:lstStyle>
            <a:lvl1pPr>
              <a:defRPr>
                <a:solidFill>
                  <a:schemeClr val="tx1"/>
                </a:solidFill>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29661" y="1476621"/>
            <a:ext cx="11375536" cy="2163842"/>
          </a:xfrm>
          <a:prstGeom prst="rect">
            <a:avLst/>
          </a:prstGeom>
        </p:spPr>
        <p:txBody>
          <a:bodyPr anchor="t" anchorCtr="0">
            <a:spAutoFit/>
          </a:bodyPr>
          <a:lstStyle>
            <a:lvl1pPr marL="289818" indent="-289818">
              <a:buFont typeface="Wingdings" pitchFamily="2" charset="2"/>
              <a:buChar char=""/>
              <a:defRPr sz="4080"/>
            </a:lvl1pPr>
            <a:lvl2pPr marL="527824" indent="-238007">
              <a:buFont typeface="Wingdings" pitchFamily="2" charset="2"/>
              <a:buChar char=""/>
              <a:defRPr>
                <a:latin typeface="+mn-lt"/>
              </a:defRPr>
            </a:lvl2pPr>
            <a:lvl3pPr marL="756116" indent="-228292">
              <a:buFont typeface="Wingdings" pitchFamily="2" charset="2"/>
              <a:buChar char=""/>
              <a:tabLst/>
              <a:defRPr>
                <a:latin typeface="+mn-lt"/>
              </a:defRPr>
            </a:lvl3pPr>
            <a:lvl4pPr marL="932597" indent="-176481">
              <a:buFont typeface="Wingdings" pitchFamily="2" charset="2"/>
              <a:buChar char=""/>
              <a:defRPr>
                <a:latin typeface="+mn-lt"/>
              </a:defRPr>
            </a:lvl4pPr>
            <a:lvl5pPr marL="1109078" indent="-176481">
              <a:buFont typeface="Wingdings" pitchFamily="2" charset="2"/>
              <a:buChar char=""/>
              <a:tabLst/>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743905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quarter" idx="11" hasCustomPrompt="1"/>
          </p:nvPr>
        </p:nvSpPr>
        <p:spPr>
          <a:xfrm>
            <a:off x="283148" y="1668463"/>
            <a:ext cx="2743200" cy="5029200"/>
          </a:xfrm>
        </p:spPr>
        <p:txBody>
          <a:bodyPr>
            <a:noAutofit/>
          </a:bodyPr>
          <a:lstStyle>
            <a:lvl1pPr marL="342900" indent="-342900">
              <a:buNone/>
              <a:defRPr kumimoji="0" lang="en-US" sz="2400"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914166" rtl="0" eaLnBrk="1" fontAlgn="auto" latinLnBrk="0" hangingPunct="1">
              <a:lnSpc>
                <a:spcPct val="100000"/>
              </a:lnSpc>
              <a:spcBef>
                <a:spcPct val="0"/>
              </a:spcBef>
              <a:spcAft>
                <a:spcPts val="0"/>
              </a:spcAft>
              <a:buClrTx/>
              <a:buSzTx/>
              <a:tabLst/>
              <a:defRPr/>
            </a:pPr>
            <a:r>
              <a:rPr lang="en-US" dirty="0" smtClean="0"/>
              <a:t>Click to edit</a:t>
            </a:r>
            <a:br>
              <a:rPr lang="en-US" dirty="0" smtClean="0"/>
            </a:br>
            <a:r>
              <a:rPr lang="en-US" dirty="0" smtClean="0"/>
              <a:t>Master text styles</a:t>
            </a:r>
          </a:p>
        </p:txBody>
      </p:sp>
    </p:spTree>
    <p:extLst>
      <p:ext uri="{BB962C8B-B14F-4D97-AF65-F5344CB8AC3E}">
        <p14:creationId xmlns:p14="http://schemas.microsoft.com/office/powerpoint/2010/main" val="3524893971"/>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04645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9" name="Title 1"/>
          <p:cNvSpPr>
            <a:spLocks noGrp="1"/>
          </p:cNvSpPr>
          <p:nvPr>
            <p:ph type="title"/>
          </p:nvPr>
        </p:nvSpPr>
        <p:spPr>
          <a:xfrm>
            <a:off x="274702" y="2125678"/>
            <a:ext cx="9143936" cy="1828786"/>
          </a:xfrm>
          <a:noFill/>
        </p:spPr>
        <p:txBody>
          <a:bodyPr anchorCtr="0"/>
          <a:lstStyle>
            <a:lvl1pPr>
              <a:defRPr sz="5999" spc="-100" baseline="0">
                <a:gradFill>
                  <a:gsLst>
                    <a:gs pos="5833">
                      <a:schemeClr val="tx1"/>
                    </a:gs>
                    <a:gs pos="53000">
                      <a:schemeClr val="tx1"/>
                    </a:gs>
                  </a:gsLst>
                  <a:lin ang="5400000" scaled="0"/>
                </a:gradFill>
              </a:defRPr>
            </a:lvl1pPr>
          </a:lstStyle>
          <a:p>
            <a:r>
              <a:rPr lang="en-US" smtClean="0"/>
              <a:t>Click to edit Master title style</a:t>
            </a:r>
            <a:endParaRPr lang="en-US" dirty="0"/>
          </a:p>
        </p:txBody>
      </p:sp>
      <p:sp>
        <p:nvSpPr>
          <p:cNvPr id="5" name="Text Placeholder 4"/>
          <p:cNvSpPr>
            <a:spLocks noGrp="1"/>
          </p:cNvSpPr>
          <p:nvPr>
            <p:ph type="body" sz="quarter" idx="12"/>
          </p:nvPr>
        </p:nvSpPr>
        <p:spPr>
          <a:xfrm>
            <a:off x="274702" y="3955786"/>
            <a:ext cx="9143937" cy="1828007"/>
          </a:xfrm>
          <a:noFill/>
        </p:spPr>
        <p:txBody>
          <a:bodyPr lIns="182880" tIns="146304" rIns="182880" bIns="146304">
            <a:noAutofit/>
          </a:bodyPr>
          <a:lstStyle>
            <a:lvl1pPr marL="0" indent="0">
              <a:spcBef>
                <a:spcPts val="0"/>
              </a:spcBef>
              <a:buNone/>
              <a:defRPr sz="3599" spc="0" baseline="0">
                <a:gradFill>
                  <a:gsLst>
                    <a:gs pos="5833">
                      <a:schemeClr val="tx1"/>
                    </a:gs>
                    <a:gs pos="53000">
                      <a:schemeClr val="tx1"/>
                    </a:gs>
                  </a:gsLst>
                  <a:lin ang="5400000" scaled="0"/>
                </a:gradFill>
                <a:latin typeface="+mj-lt"/>
              </a:defRPr>
            </a:lvl1pPr>
          </a:lstStyle>
          <a:p>
            <a:pPr lvl="0"/>
            <a:r>
              <a:rPr lang="en-US" smtClean="0"/>
              <a:t>Click to edit Master text styles</a:t>
            </a:r>
          </a:p>
        </p:txBody>
      </p:sp>
      <p:sp>
        <p:nvSpPr>
          <p:cNvPr id="4" name="Footer Placeholder 1"/>
          <p:cNvSpPr>
            <a:spLocks noGrp="1"/>
          </p:cNvSpPr>
          <p:nvPr>
            <p:ph type="ftr" sz="quarter" idx="13"/>
          </p:nvPr>
        </p:nvSpPr>
        <p:spPr>
          <a:xfrm>
            <a:off x="274638" y="6689725"/>
            <a:ext cx="3937000" cy="136525"/>
          </a:xfrm>
          <a:prstGeom prst="rect">
            <a:avLst/>
          </a:prstGeom>
        </p:spPr>
        <p:txBody>
          <a:bodyPr/>
          <a:lstStyle>
            <a:lvl1pPr defTabSz="932563" eaLnBrk="1" fontAlgn="auto" hangingPunct="1">
              <a:spcBef>
                <a:spcPts val="0"/>
              </a:spcBef>
              <a:spcAft>
                <a:spcPts val="0"/>
              </a:spcAft>
              <a:defRPr>
                <a:solidFill>
                  <a:srgbClr val="FFFFFF"/>
                </a:solidFill>
                <a:latin typeface="Segoe UI"/>
                <a:ea typeface="+mn-ea"/>
              </a:defRPr>
            </a:lvl1pPr>
          </a:lstStyle>
          <a:p>
            <a:pPr marL="0" marR="0" lvl="0" indent="0" algn="l" defTabSz="932563"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mn-ea"/>
                <a:cs typeface="+mn-cs"/>
              </a:rPr>
              <a:t>Microsoft Confidential</a:t>
            </a:r>
          </a:p>
        </p:txBody>
      </p:sp>
      <p:sp>
        <p:nvSpPr>
          <p:cNvPr id="6" name="Slide Number Placeholder 2"/>
          <p:cNvSpPr>
            <a:spLocks noGrp="1"/>
          </p:cNvSpPr>
          <p:nvPr>
            <p:ph type="sldNum" sz="quarter" idx="14"/>
          </p:nvPr>
        </p:nvSpPr>
        <p:spPr>
          <a:xfrm>
            <a:off x="11595100" y="6689725"/>
            <a:ext cx="566738" cy="136525"/>
          </a:xfrm>
          <a:prstGeom prst="rect">
            <a:avLst/>
          </a:prstGeom>
        </p:spPr>
        <p:txBody>
          <a:bodyPr/>
          <a:lstStyle>
            <a:lvl1pPr defTabSz="932563" eaLnBrk="1" fontAlgn="auto" hangingPunct="1">
              <a:spcBef>
                <a:spcPts val="0"/>
              </a:spcBef>
              <a:spcAft>
                <a:spcPts val="0"/>
              </a:spcAft>
              <a:defRPr>
                <a:solidFill>
                  <a:srgbClr val="FFFFFF"/>
                </a:solidFill>
                <a:latin typeface="Segoe UI"/>
                <a:ea typeface="+mn-ea"/>
              </a:defRPr>
            </a:lvl1pPr>
          </a:lstStyle>
          <a:p>
            <a:pPr marL="0" marR="0" lvl="0" indent="0" algn="l" defTabSz="932563" rtl="0" eaLnBrk="1" fontAlgn="auto" latinLnBrk="0" hangingPunct="1">
              <a:lnSpc>
                <a:spcPct val="100000"/>
              </a:lnSpc>
              <a:spcBef>
                <a:spcPts val="0"/>
              </a:spcBef>
              <a:spcAft>
                <a:spcPts val="0"/>
              </a:spcAft>
              <a:buClrTx/>
              <a:buSzTx/>
              <a:buFontTx/>
              <a:buNone/>
              <a:tabLst/>
              <a:defRPr/>
            </a:pPr>
            <a:fld id="{BF86A52D-D39C-4116-BEAD-3F225F9BDDBC}" type="slidenum">
              <a:rPr kumimoji="0" lang="en-US" sz="1800" b="0" i="0" u="none" strike="noStrike" kern="1200" cap="none" spc="0" normalizeH="0" baseline="0" noProof="0">
                <a:ln>
                  <a:noFill/>
                </a:ln>
                <a:solidFill>
                  <a:srgbClr val="FFFFFF"/>
                </a:solidFill>
                <a:effectLst/>
                <a:uLnTx/>
                <a:uFillTx/>
                <a:latin typeface="Segoe UI"/>
                <a:ea typeface="+mn-ea"/>
                <a:cs typeface="+mn-cs"/>
              </a:rPr>
              <a:pPr marL="0" marR="0" lvl="0" indent="0" algn="l" defTabSz="932563"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278969384"/>
      </p:ext>
    </p:extLst>
  </p:cSld>
  <p:clrMapOvr>
    <a:overrideClrMapping bg1="dk1" tx1="lt1" bg2="dk2" tx2="lt2" accent1="accent1" accent2="accent2" accent3="accent3" accent4="accent4" accent5="accent5" accent6="accent6" hlink="hlink" folHlink="folHlink"/>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Only">
    <p:bg bwMode="gray">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2655">
                      <a:schemeClr val="tx1"/>
                    </a:gs>
                    <a:gs pos="3100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27688408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mp; Content Bulleted Text">
    <p:bg bwMode="lt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321" y="296898"/>
            <a:ext cx="11725175" cy="914365"/>
          </a:xfrm>
        </p:spPr>
        <p:txBody>
          <a:bodyPr/>
          <a:lstStyle>
            <a:lvl1pPr>
              <a:defRPr sz="5799">
                <a:gradFill>
                  <a:gsLst>
                    <a:gs pos="6195">
                      <a:schemeClr val="tx1"/>
                    </a:gs>
                    <a:gs pos="26000">
                      <a:schemeClr val="tx1"/>
                    </a:gs>
                  </a:gsLst>
                  <a:lin ang="5400000" scaled="0"/>
                </a:gra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274638" y="1697063"/>
            <a:ext cx="11724857" cy="1902453"/>
          </a:xfrm>
        </p:spPr>
        <p:txBody>
          <a:bodyPr/>
          <a:lstStyle>
            <a:lvl1pPr>
              <a:defRPr sz="2600">
                <a:gradFill>
                  <a:gsLst>
                    <a:gs pos="1250">
                      <a:schemeClr val="tx1"/>
                    </a:gs>
                    <a:gs pos="100000">
                      <a:schemeClr val="tx1"/>
                    </a:gs>
                  </a:gsLst>
                  <a:lin ang="5400000" scaled="0"/>
                </a:gradFill>
                <a:latin typeface="+mn-lt"/>
              </a:defRPr>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8194048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Blank Blue">
    <p:bg bwMode="ltGray">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037241"/>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Content">
    <p:bg>
      <p:bgPr>
        <a:solidFill>
          <a:schemeClr val="bg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0"/>
            <a:ext cx="11887200" cy="2228302"/>
          </a:xfrm>
        </p:spPr>
        <p:txBody>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8821357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5" name="TextBox 7"/>
          <p:cNvSpPr txBox="1"/>
          <p:nvPr userDrawn="1"/>
        </p:nvSpPr>
        <p:spPr bwMode="white">
          <a:xfrm>
            <a:off x="5532295" y="6696184"/>
            <a:ext cx="1371888" cy="164473"/>
          </a:xfrm>
          <a:prstGeom prst="rect">
            <a:avLst/>
          </a:prstGeom>
          <a:noFill/>
        </p:spPr>
        <p:txBody>
          <a:bodyPr wrap="none" lIns="0" tIns="0" rIns="0" bIns="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marR="0" lvl="0" indent="0" algn="ctr" defTabSz="914187" rtl="0" eaLnBrk="1" fontAlgn="auto" latinLnBrk="0" hangingPunct="1">
              <a:lnSpc>
                <a:spcPct val="100000"/>
              </a:lnSpc>
              <a:spcBef>
                <a:spcPts val="0"/>
              </a:spcBef>
              <a:spcAft>
                <a:spcPts val="0"/>
              </a:spcAft>
              <a:buClrTx/>
              <a:buSzTx/>
              <a:buFontTx/>
              <a:buNone/>
              <a:tabLst/>
              <a:defRPr/>
            </a:pPr>
            <a:r>
              <a:rPr kumimoji="0" lang="en-US" sz="1048" b="0" i="0" u="none" strike="noStrike" kern="1200" cap="none" spc="150" normalizeH="0" baseline="0" noProof="0" dirty="0" smtClean="0">
                <a:ln>
                  <a:noFill/>
                </a:ln>
                <a:gradFill>
                  <a:gsLst>
                    <a:gs pos="0">
                      <a:srgbClr val="FFFFFF">
                        <a:alpha val="50000"/>
                      </a:srgbClr>
                    </a:gs>
                    <a:gs pos="86000">
                      <a:srgbClr val="FFFFFF">
                        <a:alpha val="50000"/>
                      </a:srgbClr>
                    </a:gs>
                  </a:gsLst>
                  <a:lin ang="5400000" scaled="0"/>
                </a:gradFill>
                <a:effectLst/>
                <a:uLnTx/>
                <a:uFillTx/>
                <a:latin typeface="Segoe Semibold" pitchFamily="34" charset="0"/>
                <a:ea typeface="+mn-ea"/>
                <a:cs typeface="+mn-cs"/>
              </a:rPr>
              <a:t>NDA Confidential</a:t>
            </a:r>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51"/>
            <a:ext cx="11889564" cy="2059025"/>
          </a:xfrm>
        </p:spPr>
        <p:txBody>
          <a:bodyPr/>
          <a:lstStyle>
            <a:lvl1pPr marL="0" indent="0">
              <a:buNone/>
              <a:defRPr>
                <a:gradFill>
                  <a:gsLst>
                    <a:gs pos="2920">
                      <a:schemeClr val="tx2"/>
                    </a:gs>
                    <a:gs pos="39000">
                      <a:schemeClr val="tx2"/>
                    </a:gs>
                  </a:gsLst>
                  <a:lin ang="5400000" scaled="0"/>
                </a:gradFill>
              </a:defRPr>
            </a:lvl1pPr>
            <a:lvl2pPr marL="28563" indent="0">
              <a:buNone/>
              <a:defRPr sz="2000"/>
            </a:lvl2pPr>
            <a:lvl3pPr marL="223752" indent="0">
              <a:buNone/>
              <a:defRPr sz="2000"/>
            </a:lvl3pPr>
            <a:lvl4pPr marL="476068" indent="0">
              <a:buNone/>
              <a:defRPr sz="1800"/>
            </a:lvl4pPr>
            <a:lvl5pPr marL="739490"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1572767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246429798"/>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quarter" idx="11"/>
          </p:nvPr>
        </p:nvSpPr>
        <p:spPr>
          <a:xfrm>
            <a:off x="283148" y="1668463"/>
            <a:ext cx="2743200" cy="5029200"/>
          </a:xfrm>
        </p:spPr>
        <p:txBody>
          <a:bodyPr>
            <a:noAutofit/>
          </a:bodyPr>
          <a:lstStyle>
            <a:lvl1pPr marL="342834" indent="-342834">
              <a:buNone/>
              <a:defRPr kumimoji="0" lang="en-US" sz="2400"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lvl="0"/>
            <a:r>
              <a:rPr lang="en-US" smtClean="0"/>
              <a:t>Click to edit Master text styles</a:t>
            </a:r>
          </a:p>
        </p:txBody>
      </p:sp>
    </p:spTree>
    <p:extLst>
      <p:ext uri="{BB962C8B-B14F-4D97-AF65-F5344CB8AC3E}">
        <p14:creationId xmlns:p14="http://schemas.microsoft.com/office/powerpoint/2010/main" val="2514250612"/>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40" y="1212849"/>
            <a:ext cx="5486399" cy="2425279"/>
          </a:xfrm>
        </p:spPr>
        <p:txBody>
          <a:bodyPr/>
          <a:lstStyle>
            <a:lvl1pPr marL="287315" indent="-287315">
              <a:spcBef>
                <a:spcPts val="1224"/>
              </a:spcBef>
              <a:buClr>
                <a:schemeClr val="tx2"/>
              </a:buClr>
              <a:buFont typeface="Wingdings" panose="05000000000000000000" pitchFamily="2" charset="2"/>
              <a:buChar char="§"/>
              <a:defRPr sz="3200">
                <a:gradFill>
                  <a:gsLst>
                    <a:gs pos="19469">
                      <a:schemeClr val="tx2"/>
                    </a:gs>
                    <a:gs pos="32000">
                      <a:schemeClr val="tx2"/>
                    </a:gs>
                  </a:gsLst>
                  <a:lin ang="5400000" scaled="0"/>
                </a:gradFill>
              </a:defRPr>
            </a:lvl1pPr>
            <a:lvl2pPr marL="531123" indent="-233176">
              <a:buFont typeface="Wingdings" panose="05000000000000000000" pitchFamily="2" charset="2"/>
              <a:buChar char="§"/>
              <a:defRPr sz="2400"/>
            </a:lvl2pPr>
            <a:lvl3pPr marL="699529" indent="-168406">
              <a:buFont typeface="Wingdings" panose="05000000000000000000" pitchFamily="2" charset="2"/>
              <a:buChar char="§"/>
              <a:tabLst/>
              <a:defRPr sz="2000"/>
            </a:lvl3pPr>
            <a:lvl4pPr marL="880887" indent="-181359">
              <a:buFont typeface="Wingdings" panose="05000000000000000000" pitchFamily="2" charset="2"/>
              <a:buChar char="§"/>
              <a:defRPr/>
            </a:lvl4pPr>
            <a:lvl5pPr marL="1049293" indent="-168406">
              <a:buFont typeface="Wingdings" panose="05000000000000000000" pitchFamily="2" charset="2"/>
              <a:buChar char="§"/>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40" y="1212849"/>
            <a:ext cx="5486399" cy="2425279"/>
          </a:xfrm>
        </p:spPr>
        <p:txBody>
          <a:bodyPr/>
          <a:lstStyle>
            <a:lvl1pPr marL="287315" indent="-287315">
              <a:spcBef>
                <a:spcPts val="1224"/>
              </a:spcBef>
              <a:buClr>
                <a:schemeClr val="tx2"/>
              </a:buClr>
              <a:buFont typeface="Wingdings" panose="05000000000000000000" pitchFamily="2" charset="2"/>
              <a:buChar char="§"/>
              <a:defRPr sz="3200">
                <a:gradFill>
                  <a:gsLst>
                    <a:gs pos="19469">
                      <a:schemeClr val="tx2"/>
                    </a:gs>
                    <a:gs pos="32000">
                      <a:schemeClr val="tx2"/>
                    </a:gs>
                  </a:gsLst>
                  <a:lin ang="5400000" scaled="0"/>
                </a:gradFill>
              </a:defRPr>
            </a:lvl1pPr>
            <a:lvl2pPr marL="531123" indent="-233176">
              <a:buFont typeface="Wingdings" panose="05000000000000000000" pitchFamily="2" charset="2"/>
              <a:buChar char="§"/>
              <a:defRPr sz="2400"/>
            </a:lvl2pPr>
            <a:lvl3pPr marL="699529" indent="-168406">
              <a:buFont typeface="Wingdings" panose="05000000000000000000" pitchFamily="2" charset="2"/>
              <a:buChar char="§"/>
              <a:tabLst/>
              <a:defRPr sz="2000"/>
            </a:lvl3pPr>
            <a:lvl4pPr marL="880887" indent="-181359">
              <a:buFont typeface="Wingdings" panose="05000000000000000000" pitchFamily="2" charset="2"/>
              <a:buChar char="§"/>
              <a:defRPr/>
            </a:lvl4pPr>
            <a:lvl5pPr marL="1049293" indent="-168406">
              <a:buFont typeface="Wingdings" panose="05000000000000000000" pitchFamily="2" charset="2"/>
              <a:buChar char="§"/>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4756531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582" indent="0">
              <a:buNone/>
              <a:defRPr/>
            </a:lvl3pPr>
            <a:lvl4pPr marL="457163" indent="0">
              <a:buNone/>
              <a:defRPr/>
            </a:lvl4pPr>
            <a:lvl5pPr marL="685745"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4049553"/>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1"/>
            <a:ext cx="11887200" cy="2228174"/>
          </a:xfrm>
        </p:spPr>
        <p:txBody>
          <a:bodyPr/>
          <a:lstStyle>
            <a:lvl1pPr>
              <a:buClr>
                <a:schemeClr val="tx2"/>
              </a:buClr>
              <a:defRPr sz="3999">
                <a:gradFill>
                  <a:gsLst>
                    <a:gs pos="7080">
                      <a:schemeClr val="tx2"/>
                    </a:gs>
                    <a:gs pos="36283">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49596652"/>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Blank Accent Color 3">
    <p:bg>
      <p:bgPr>
        <a:solidFill>
          <a:srgbClr val="0078D7"/>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1968274"/>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0" y="0"/>
            <a:ext cx="12434888"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bwMode="auto">
          <a:xfrm>
            <a:off x="274638" y="2119313"/>
            <a:ext cx="6400800" cy="3663950"/>
          </a:xfrm>
          <a:prstGeom prst="rect">
            <a:avLst/>
          </a:prstGeom>
          <a:solidFill>
            <a:srgbClr val="0078D7">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82880" tIns="146304" rIns="182880" bIns="146304"/>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6" name="Picture 7"/>
          <p:cNvPicPr>
            <a:picLocks noChangeAspect="1"/>
          </p:cNvPicPr>
          <p:nvPr userDrawn="1"/>
        </p:nvPicPr>
        <p:blipFill>
          <a:blip r:embed="rId3" cstate="screen">
            <a:extLst>
              <a:ext uri="{28A0092B-C50C-407E-A947-70E740481C1C}">
                <a14:useLocalDpi xmlns:a14="http://schemas.microsoft.com/office/drawing/2010/main" val="0"/>
              </a:ext>
            </a:extLst>
          </a:blip>
          <a:srcRect/>
          <a:stretch>
            <a:fillRect/>
          </a:stretch>
        </p:blipFill>
        <p:spPr bwMode="invGray">
          <a:xfrm>
            <a:off x="457200" y="479425"/>
            <a:ext cx="1828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bwMode="auto">
          <a:xfrm>
            <a:off x="274702" y="2119178"/>
            <a:ext cx="6402388" cy="1828800"/>
          </a:xfrm>
          <a:noFill/>
        </p:spPr>
        <p:txBody>
          <a:bodyPr anchorCtr="0"/>
          <a:lstStyle>
            <a:lvl1pPr>
              <a:defRPr sz="5400" spc="-100" baseline="0">
                <a:gradFill>
                  <a:gsLst>
                    <a:gs pos="57576">
                      <a:srgbClr val="FFFFFF"/>
                    </a:gs>
                    <a:gs pos="35000">
                      <a:srgbClr val="FFFFFF"/>
                    </a:gs>
                  </a:gsLst>
                  <a:lin ang="5400000" scaled="0"/>
                </a:gradFill>
              </a:defRPr>
            </a:lvl1pPr>
          </a:lstStyle>
          <a:p>
            <a:r>
              <a:rPr lang="en-US" smtClean="0"/>
              <a:t>Click to edit Master title style</a:t>
            </a:r>
            <a:endParaRPr lang="en-US" dirty="0"/>
          </a:p>
        </p:txBody>
      </p:sp>
      <p:sp>
        <p:nvSpPr>
          <p:cNvPr id="3" name="Text Placeholder 2"/>
          <p:cNvSpPr>
            <a:spLocks noGrp="1"/>
          </p:cNvSpPr>
          <p:nvPr>
            <p:ph type="body" sz="quarter" idx="14"/>
          </p:nvPr>
        </p:nvSpPr>
        <p:spPr bwMode="auto">
          <a:xfrm>
            <a:off x="273050" y="3954463"/>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smtClean="0"/>
              <a:t>Click to edit Master text styles</a:t>
            </a:r>
          </a:p>
        </p:txBody>
      </p:sp>
    </p:spTree>
    <p:extLst>
      <p:ext uri="{BB962C8B-B14F-4D97-AF65-F5344CB8AC3E}">
        <p14:creationId xmlns:p14="http://schemas.microsoft.com/office/powerpoint/2010/main" val="3287254269"/>
      </p:ext>
    </p:extLst>
  </p:cSld>
  <p:clrMapOvr>
    <a:masterClrMapping/>
  </p:clrMapOvr>
  <p:transition spd="med">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cstate="screen">
            <a:extLst>
              <a:ext uri="{28A0092B-C50C-407E-A947-70E740481C1C}">
                <a14:useLocalDpi xmlns:a14="http://schemas.microsoft.com/office/drawing/2010/main" val="0"/>
              </a:ext>
            </a:extLst>
          </a:blip>
          <a:srcRect/>
          <a:stretch>
            <a:fillRect/>
          </a:stretch>
        </p:blipFill>
        <p:spPr bwMode="invGray">
          <a:xfrm>
            <a:off x="457200" y="6121400"/>
            <a:ext cx="1828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274702" y="2125678"/>
            <a:ext cx="9143936" cy="1828786"/>
          </a:xfrm>
          <a:noFill/>
        </p:spPr>
        <p:txBody>
          <a:bodyPr anchorCtr="0"/>
          <a:lstStyle>
            <a:lvl1pPr>
              <a:defRPr sz="5400" spc="-100" baseline="0">
                <a:gradFill>
                  <a:gsLst>
                    <a:gs pos="91000">
                      <a:schemeClr val="tx1"/>
                    </a:gs>
                    <a:gs pos="0">
                      <a:schemeClr val="tx1"/>
                    </a:gs>
                  </a:gsLst>
                  <a:lin ang="5400000" scaled="0"/>
                </a:gradFill>
              </a:defRPr>
            </a:lvl1pPr>
          </a:lstStyle>
          <a:p>
            <a:r>
              <a:rPr lang="en-US" smtClean="0"/>
              <a:t>Click to edit Master title style</a:t>
            </a:r>
            <a:endParaRPr lang="en-US" dirty="0"/>
          </a:p>
        </p:txBody>
      </p:sp>
      <p:sp>
        <p:nvSpPr>
          <p:cNvPr id="5" name="Text Placeholder 4"/>
          <p:cNvSpPr>
            <a:spLocks noGrp="1"/>
          </p:cNvSpPr>
          <p:nvPr>
            <p:ph type="body" sz="quarter" idx="12"/>
          </p:nvPr>
        </p:nvSpPr>
        <p:spPr>
          <a:xfrm>
            <a:off x="274701" y="3955786"/>
            <a:ext cx="7315137" cy="1828007"/>
          </a:xfrm>
          <a:noFill/>
        </p:spPr>
        <p:txBody>
          <a:bodyPr tIns="109728"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smtClean="0"/>
              <a:t>Click to edit Master text styles</a:t>
            </a:r>
          </a:p>
        </p:txBody>
      </p:sp>
    </p:spTree>
    <p:extLst>
      <p:ext uri="{BB962C8B-B14F-4D97-AF65-F5344CB8AC3E}">
        <p14:creationId xmlns:p14="http://schemas.microsoft.com/office/powerpoint/2010/main" val="3524050719"/>
      </p:ext>
    </p:extLst>
  </p:cSld>
  <p:clrMapOvr>
    <a:masterClrMapping/>
  </p:clrMapOvr>
  <p:transition spd="slow"/>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98247431"/>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lstStyle>
            <a:lvl1pPr>
              <a:defRPr sz="36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04449223"/>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33827381"/>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505387121"/>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3271313790"/>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9" y="1209973"/>
            <a:ext cx="10056812" cy="1181862"/>
          </a:xfrm>
          <a:noFill/>
        </p:spPr>
        <p:txBody>
          <a:bodyPr anchorCtr="0">
            <a:spAutoFit/>
          </a:bodyPr>
          <a:lstStyle>
            <a:lvl1pPr>
              <a:defRPr sz="7200" spc="-100" baseline="0">
                <a:gradFill>
                  <a:gsLst>
                    <a:gs pos="0">
                      <a:schemeClr val="tx1"/>
                    </a:gs>
                    <a:gs pos="100000">
                      <a:schemeClr val="tx1"/>
                    </a:gs>
                  </a:gsLst>
                  <a:lin ang="5400000" scaled="0"/>
                </a:gradFill>
              </a:defRPr>
            </a:lvl1pPr>
          </a:lstStyle>
          <a:p>
            <a:r>
              <a:rPr lang="en-US" smtClean="0"/>
              <a:t>Click to edit Master title style</a:t>
            </a:r>
            <a:endParaRPr lang="en-US" dirty="0"/>
          </a:p>
        </p:txBody>
      </p:sp>
      <p:sp>
        <p:nvSpPr>
          <p:cNvPr id="5" name="Text Placeholder 4"/>
          <p:cNvSpPr>
            <a:spLocks noGrp="1"/>
          </p:cNvSpPr>
          <p:nvPr>
            <p:ph type="body" sz="quarter" idx="12"/>
          </p:nvPr>
        </p:nvSpPr>
        <p:spPr>
          <a:xfrm>
            <a:off x="274638" y="3954463"/>
            <a:ext cx="10058401" cy="794064"/>
          </a:xfrm>
          <a:noFill/>
        </p:spPr>
        <p:txBody>
          <a:bodyPr lIns="182880" tIns="146304" rIns="182880" bIns="146304"/>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smtClean="0"/>
              <a:t>Click to edit Master text styles</a:t>
            </a:r>
          </a:p>
        </p:txBody>
      </p:sp>
    </p:spTree>
    <p:extLst>
      <p:ext uri="{BB962C8B-B14F-4D97-AF65-F5344CB8AC3E}">
        <p14:creationId xmlns:p14="http://schemas.microsoft.com/office/powerpoint/2010/main" val="4136370545"/>
      </p:ext>
    </p:extLst>
  </p:cSld>
  <p:clrMapOvr>
    <a:masterClrMapping/>
  </p:clrMapOvr>
  <p:transition spd="slow"/>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9" y="1209973"/>
            <a:ext cx="10056812" cy="1181862"/>
          </a:xfrm>
          <a:noFill/>
        </p:spPr>
        <p:txBody>
          <a:bodyPr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478608324"/>
      </p:ext>
    </p:extLst>
  </p:cSld>
  <p:clrMapOvr>
    <a:masterClrMapping/>
  </p:clrMapOvr>
  <p:transition spd="slow"/>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1181862"/>
          </a:xfrm>
          <a:noFill/>
        </p:spPr>
        <p:txBody>
          <a:bodyPr anchorCtr="0">
            <a:spAutoFit/>
          </a:bodyPr>
          <a:lstStyle>
            <a:lvl1pPr>
              <a:defRPr sz="7200" spc="-100" baseline="0">
                <a:gradFill>
                  <a:gsLst>
                    <a:gs pos="100000">
                      <a:schemeClr val="tx1"/>
                    </a:gs>
                    <a:gs pos="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42483238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1181862"/>
          </a:xfrm>
          <a:noFill/>
        </p:spPr>
        <p:txBody>
          <a:bodyPr anchorCtr="0">
            <a:spAutoFit/>
          </a:bodyPr>
          <a:lstStyle>
            <a:lvl1pPr>
              <a:defRPr sz="7200" spc="-100" baseline="0">
                <a:gradFill>
                  <a:gsLst>
                    <a:gs pos="100000">
                      <a:schemeClr val="tx1"/>
                    </a:gs>
                    <a:gs pos="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1704714169"/>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1181862"/>
          </a:xfrm>
          <a:noFill/>
        </p:spPr>
        <p:txBody>
          <a:bodyPr anchorCtr="0">
            <a:spAutoFit/>
          </a:bodyPr>
          <a:lstStyle>
            <a:lvl1pPr>
              <a:defRPr sz="7200" spc="-100" baseline="0">
                <a:gradFill>
                  <a:gsLst>
                    <a:gs pos="100000">
                      <a:schemeClr val="tx1"/>
                    </a:gs>
                    <a:gs pos="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1290068119"/>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rgbClr val="0078D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1181862"/>
          </a:xfrm>
          <a:noFill/>
        </p:spPr>
        <p:txBody>
          <a:bodyPr anchorCtr="0">
            <a:spAutoFit/>
          </a:bodyPr>
          <a:lstStyle>
            <a:lvl1pPr>
              <a:defRPr sz="7200" spc="-100" baseline="0">
                <a:gradFill>
                  <a:gsLst>
                    <a:gs pos="100000">
                      <a:schemeClr val="tx1"/>
                    </a:gs>
                    <a:gs pos="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12949821"/>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smtClean="0"/>
              <a:t>Click to edit Master title style</a:t>
            </a:r>
            <a:endParaRPr lang="en-US" dirty="0"/>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304570841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5757969"/>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7598544"/>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761561"/>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rgbClr val="0078D7"/>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1245570"/>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4" name="Rectangle 3"/>
          <p:cNvSpPr/>
          <p:nvPr userDrawn="1"/>
        </p:nvSpPr>
        <p:spPr bwMode="hidden">
          <a:xfrm>
            <a:off x="0" y="1212850"/>
            <a:ext cx="12436475" cy="5781675"/>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46639" tIns="46639" rIns="46639" bIns="46639" anchor="ct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56714352"/>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lIns="182880" tIns="146304" rIns="182880" bIns="146304">
            <a:spAutoFit/>
          </a:bodyPr>
          <a:lstStyle/>
          <a:p>
            <a:pPr marL="0" marR="0" lvl="0" indent="0" algn="l" defTabSz="932290" rtl="0" eaLnBrk="0" fontAlgn="auto" latinLnBrk="0" hangingPunct="0">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S PGothic" pitchFamily="34" charset="-128"/>
                <a:cs typeface="Segoe UI" pitchFamily="34" charset="0"/>
              </a:rPr>
              <a:t>© 2014 Microsoft Corporation. All rights reserved. </a:t>
            </a:r>
          </a:p>
        </p:txBody>
      </p:sp>
      <p:pic>
        <p:nvPicPr>
          <p:cNvPr id="3" name="Picture 5"/>
          <p:cNvPicPr>
            <a:picLocks noChangeAspect="1"/>
          </p:cNvPicPr>
          <p:nvPr userDrawn="1"/>
        </p:nvPicPr>
        <p:blipFill>
          <a:blip r:embed="rId2" cstate="screen">
            <a:extLst>
              <a:ext uri="{28A0092B-C50C-407E-A947-70E740481C1C}">
                <a14:useLocalDpi xmlns:a14="http://schemas.microsoft.com/office/drawing/2010/main" val="0"/>
              </a:ext>
            </a:extLst>
          </a:blip>
          <a:srcRect/>
          <a:stretch>
            <a:fillRect/>
          </a:stretch>
        </p:blipFill>
        <p:spPr bwMode="invGray">
          <a:xfrm>
            <a:off x="458788" y="3144838"/>
            <a:ext cx="32893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8706895"/>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363076"/>
            <a:ext cx="12436476" cy="631450"/>
          </a:xfrm>
          <a:prstGeom prst="rect">
            <a:avLst/>
          </a:prstGeom>
          <a:solidFill>
            <a:srgbClr val="FFFF99"/>
          </a:solidFill>
        </p:spPr>
        <p:txBody>
          <a:bodyPr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smtClean="0"/>
              <a:t>Click to edit Master text styles</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4130714997"/>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41" y="1212849"/>
            <a:ext cx="5486399" cy="1914370"/>
          </a:xfrm>
        </p:spPr>
        <p:txBody>
          <a:bodyPr/>
          <a:lstStyle>
            <a:lvl1pPr marL="0" indent="0">
              <a:spcBef>
                <a:spcPts val="1224"/>
              </a:spcBef>
              <a:buClr>
                <a:schemeClr val="tx1"/>
              </a:buClr>
              <a:buFont typeface="Wingdings" pitchFamily="2" charset="2"/>
              <a:buNone/>
              <a:defRPr sz="3199">
                <a:gradFill>
                  <a:gsLst>
                    <a:gs pos="12389">
                      <a:schemeClr val="tx2"/>
                    </a:gs>
                    <a:gs pos="31000">
                      <a:schemeClr val="tx2"/>
                    </a:gs>
                  </a:gsLst>
                  <a:lin ang="5400000" scaled="0"/>
                </a:gradFill>
              </a:defRPr>
            </a:lvl1pPr>
            <a:lvl2pPr marL="0" indent="0">
              <a:buNone/>
              <a:defRPr sz="2000"/>
            </a:lvl2pPr>
            <a:lvl3pPr marL="231712" indent="0">
              <a:buNone/>
              <a:tabLst/>
              <a:defRPr sz="2000"/>
            </a:lvl3pPr>
            <a:lvl4pPr marL="460249" indent="0">
              <a:buNone/>
              <a:defRPr/>
            </a:lvl4pPr>
            <a:lvl5pPr marL="685613"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40" y="1212849"/>
            <a:ext cx="5486399" cy="1914370"/>
          </a:xfrm>
        </p:spPr>
        <p:txBody>
          <a:bodyPr/>
          <a:lstStyle>
            <a:lvl1pPr marL="0" indent="0">
              <a:spcBef>
                <a:spcPts val="1224"/>
              </a:spcBef>
              <a:buClr>
                <a:schemeClr val="tx1"/>
              </a:buClr>
              <a:buFont typeface="Wingdings" pitchFamily="2" charset="2"/>
              <a:buNone/>
              <a:defRPr sz="3199">
                <a:gradFill>
                  <a:gsLst>
                    <a:gs pos="12389">
                      <a:schemeClr val="tx2"/>
                    </a:gs>
                    <a:gs pos="31000">
                      <a:schemeClr val="tx2"/>
                    </a:gs>
                  </a:gsLst>
                  <a:lin ang="5400000" scaled="0"/>
                </a:gradFill>
              </a:defRPr>
            </a:lvl1pPr>
            <a:lvl2pPr marL="0" indent="0">
              <a:buNone/>
              <a:defRPr sz="2000"/>
            </a:lvl2pPr>
            <a:lvl3pPr marL="231712" indent="0">
              <a:buNone/>
              <a:tabLst/>
              <a:defRPr sz="2000"/>
            </a:lvl3pPr>
            <a:lvl4pPr marL="460249" indent="0">
              <a:buNone/>
              <a:defRPr/>
            </a:lvl4pPr>
            <a:lvl5pPr marL="685613"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1190368"/>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itle Slide 2_Option 1 - Preferred">
    <p:bg>
      <p:bgPr>
        <a:solidFill>
          <a:srgbClr val="0078D7"/>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1759921"/>
            <a:ext cx="8046632" cy="1828786"/>
          </a:xfrm>
          <a:noFill/>
        </p:spPr>
        <p:txBody>
          <a:bodyPr lIns="146304" tIns="91440" rIns="146304" bIns="91440" anchor="t" anchorCtr="0"/>
          <a:lstStyle>
            <a:lvl1pPr>
              <a:defRPr sz="5400" spc="-100" baseline="0">
                <a:solidFill>
                  <a:schemeClr val="tx1"/>
                </a:solidFill>
              </a:defRPr>
            </a:lvl1pPr>
          </a:lstStyle>
          <a:p>
            <a:r>
              <a:rPr lang="en-US" dirty="0" smtClean="0"/>
              <a:t>Lorem ipsum</a:t>
            </a:r>
            <a:endParaRPr lang="en-US" dirty="0"/>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8229895" y="936970"/>
            <a:ext cx="4096468" cy="5120584"/>
          </a:xfrm>
          <a:prstGeom prst="rect">
            <a:avLst/>
          </a:prstGeom>
        </p:spPr>
      </p:pic>
    </p:spTree>
    <p:extLst>
      <p:ext uri="{BB962C8B-B14F-4D97-AF65-F5344CB8AC3E}">
        <p14:creationId xmlns:p14="http://schemas.microsoft.com/office/powerpoint/2010/main" val="5014182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zureCon Title Slide">
    <p:spTree>
      <p:nvGrpSpPr>
        <p:cNvPr id="1" name=""/>
        <p:cNvGrpSpPr/>
        <p:nvPr/>
      </p:nvGrpSpPr>
      <p:grpSpPr>
        <a:xfrm>
          <a:off x="0" y="0"/>
          <a:ext cx="0" cy="0"/>
          <a:chOff x="0" y="0"/>
          <a:chExt cx="0" cy="0"/>
        </a:xfrm>
      </p:grpSpPr>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01" y="0"/>
            <a:ext cx="12434888"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91000">
                      <a:schemeClr val="tx1"/>
                    </a:gs>
                    <a:gs pos="0">
                      <a:schemeClr val="tx1"/>
                    </a:gs>
                  </a:gsLst>
                  <a:lin ang="5400000" scaled="0"/>
                </a:gradFill>
              </a:defRPr>
            </a:lvl1pPr>
          </a:lstStyle>
          <a:p>
            <a:r>
              <a:rPr lang="en-US" dirty="0" smtClean="0"/>
              <a:t>Presentation title</a:t>
            </a:r>
            <a:endParaRPr lang="en-US" dirty="0"/>
          </a:p>
        </p:txBody>
      </p:sp>
      <p:sp>
        <p:nvSpPr>
          <p:cNvPr id="5" name="Text Placeholder 4"/>
          <p:cNvSpPr>
            <a:spLocks noGrp="1"/>
          </p:cNvSpPr>
          <p:nvPr>
            <p:ph type="body" sz="quarter" idx="12" hasCustomPrompt="1"/>
          </p:nvPr>
        </p:nvSpPr>
        <p:spPr>
          <a:xfrm>
            <a:off x="274701" y="3955786"/>
            <a:ext cx="7315137" cy="1828007"/>
          </a:xfrm>
          <a:noFill/>
        </p:spPr>
        <p:txBody>
          <a:bodyPr lIns="146304" tIns="109728" rIns="146304"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smtClean="0"/>
              <a:t>Speaker Name</a:t>
            </a:r>
          </a:p>
          <a:p>
            <a:pPr lvl="0"/>
            <a:r>
              <a:rPr lang="en-US" dirty="0" smtClean="0"/>
              <a:t>Speaker Title</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bwMode="invGray">
          <a:xfrm>
            <a:off x="457200" y="479775"/>
            <a:ext cx="1646238" cy="352649"/>
          </a:xfrm>
          <a:prstGeom prst="rect">
            <a:avLst/>
          </a:prstGeom>
        </p:spPr>
      </p:pic>
      <p:sp>
        <p:nvSpPr>
          <p:cNvPr id="2" name="TextBox 1"/>
          <p:cNvSpPr txBox="1"/>
          <p:nvPr userDrawn="1"/>
        </p:nvSpPr>
        <p:spPr>
          <a:xfrm>
            <a:off x="10469259" y="296863"/>
            <a:ext cx="1692579" cy="627864"/>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err="1" smtClean="0">
                <a:ln>
                  <a:noFill/>
                </a:ln>
                <a:gradFill>
                  <a:gsLst>
                    <a:gs pos="2917">
                      <a:srgbClr val="FFFFFF"/>
                    </a:gs>
                    <a:gs pos="30000">
                      <a:srgbClr val="FFFFFF"/>
                    </a:gs>
                  </a:gsLst>
                  <a:lin ang="5400000" scaled="0"/>
                </a:gradFill>
                <a:effectLst/>
                <a:uLnTx/>
                <a:uFillTx/>
                <a:latin typeface="Segoe UI"/>
                <a:ea typeface="+mn-ea"/>
                <a:cs typeface="+mn-cs"/>
              </a:rPr>
              <a:t>AzureCon</a:t>
            </a:r>
            <a:endParaRPr kumimoji="0" lang="en-US" sz="2400" b="0" i="0" u="none" strike="noStrike" kern="1200" cap="none" spc="0" normalizeH="0" baseline="0" noProof="0" dirty="0" smtClean="0">
              <a:ln>
                <a:noFill/>
              </a:ln>
              <a:gradFill>
                <a:gsLst>
                  <a:gs pos="2917">
                    <a:srgbClr val="FFFFFF"/>
                  </a:gs>
                  <a:gs pos="30000">
                    <a:srgbClr val="FFFFFF"/>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35993240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1"/>
        </a:solidFill>
        <a:effectLst/>
      </p:bgPr>
    </p:bg>
    <p:spTree>
      <p:nvGrpSpPr>
        <p:cNvPr id="1" name=""/>
        <p:cNvGrpSpPr/>
        <p:nvPr/>
      </p:nvGrpSpPr>
      <p:grpSpPr>
        <a:xfrm>
          <a:off x="0" y="0"/>
          <a:ext cx="0" cy="0"/>
          <a:chOff x="0" y="0"/>
          <a:chExt cx="0" cy="0"/>
        </a:xfrm>
      </p:grpSpPr>
      <p:grpSp>
        <p:nvGrpSpPr>
          <p:cNvPr id="16" name="Group 15"/>
          <p:cNvGrpSpPr/>
          <p:nvPr userDrawn="1"/>
        </p:nvGrpSpPr>
        <p:grpSpPr>
          <a:xfrm>
            <a:off x="-237835" y="0"/>
            <a:ext cx="12912145" cy="6978399"/>
            <a:chOff x="-237835" y="0"/>
            <a:chExt cx="12912145" cy="6978399"/>
          </a:xfrm>
        </p:grpSpPr>
        <p:sp>
          <p:nvSpPr>
            <p:cNvPr id="261" name="Rectangle 260"/>
            <p:cNvSpPr/>
            <p:nvPr/>
          </p:nvSpPr>
          <p:spPr bwMode="auto">
            <a:xfrm>
              <a:off x="0" y="0"/>
              <a:ext cx="12436475" cy="5949950"/>
            </a:xfrm>
            <a:prstGeom prst="rect">
              <a:avLst/>
            </a:prstGeom>
            <a:solidFill>
              <a:srgbClr val="002846"/>
            </a:solidFill>
            <a:ln w="10795" cap="flat" cmpd="sng" algn="ctr">
              <a:noFill/>
              <a:prstDash val="solid"/>
              <a:headEnd type="none" w="med" len="med"/>
              <a:tailEnd type="none" w="med" len="med"/>
            </a:ln>
            <a:effectLst/>
          </p:spPr>
          <p:txBody>
            <a:bodyPr lIns="0" tIns="46637" rIns="0" bIns="46637" anchor="ctr"/>
            <a:lstStyle/>
            <a:p>
              <a:pPr marL="0" marR="0" lvl="0" indent="0" algn="ctr" defTabSz="932398"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16814">
                      <a:srgbClr val="FFFFFF"/>
                    </a:gs>
                    <a:gs pos="46000">
                      <a:srgbClr val="FFFFFF"/>
                    </a:gs>
                  </a:gsLst>
                  <a:lin ang="5400000" scaled="0"/>
                </a:gradFill>
                <a:effectLst/>
                <a:uLnTx/>
                <a:uFillTx/>
                <a:latin typeface="Segoe UI"/>
                <a:ea typeface="+mn-ea"/>
                <a:cs typeface="+mn-cs"/>
              </a:endParaRPr>
            </a:p>
          </p:txBody>
        </p:sp>
        <p:sp>
          <p:nvSpPr>
            <p:cNvPr id="262" name="Freeform 261"/>
            <p:cNvSpPr/>
            <p:nvPr/>
          </p:nvSpPr>
          <p:spPr bwMode="auto">
            <a:xfrm>
              <a:off x="11399838" y="2357438"/>
              <a:ext cx="68262" cy="38100"/>
            </a:xfrm>
            <a:custGeom>
              <a:avLst/>
              <a:gdLst>
                <a:gd name="connsiteX0" fmla="*/ 0 w 69056"/>
                <a:gd name="connsiteY0" fmla="*/ 16668 h 38723"/>
                <a:gd name="connsiteX1" fmla="*/ 26194 w 69056"/>
                <a:gd name="connsiteY1" fmla="*/ 7143 h 38723"/>
                <a:gd name="connsiteX2" fmla="*/ 28575 w 69056"/>
                <a:gd name="connsiteY2" fmla="*/ 0 h 38723"/>
                <a:gd name="connsiteX3" fmla="*/ 30956 w 69056"/>
                <a:gd name="connsiteY3" fmla="*/ 7143 h 38723"/>
                <a:gd name="connsiteX4" fmla="*/ 33337 w 69056"/>
                <a:gd name="connsiteY4" fmla="*/ 38100 h 38723"/>
                <a:gd name="connsiteX5" fmla="*/ 35719 w 69056"/>
                <a:gd name="connsiteY5" fmla="*/ 28575 h 38723"/>
                <a:gd name="connsiteX6" fmla="*/ 42862 w 69056"/>
                <a:gd name="connsiteY6" fmla="*/ 23812 h 38723"/>
                <a:gd name="connsiteX7" fmla="*/ 69056 w 69056"/>
                <a:gd name="connsiteY7" fmla="*/ 19050 h 38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056" h="38723">
                  <a:moveTo>
                    <a:pt x="0" y="16668"/>
                  </a:moveTo>
                  <a:cubicBezTo>
                    <a:pt x="14329" y="14877"/>
                    <a:pt x="18768" y="18282"/>
                    <a:pt x="26194" y="7143"/>
                  </a:cubicBezTo>
                  <a:cubicBezTo>
                    <a:pt x="27586" y="5055"/>
                    <a:pt x="27781" y="2381"/>
                    <a:pt x="28575" y="0"/>
                  </a:cubicBezTo>
                  <a:cubicBezTo>
                    <a:pt x="29369" y="2381"/>
                    <a:pt x="30645" y="4653"/>
                    <a:pt x="30956" y="7143"/>
                  </a:cubicBezTo>
                  <a:cubicBezTo>
                    <a:pt x="32240" y="17413"/>
                    <a:pt x="31092" y="27997"/>
                    <a:pt x="33337" y="38100"/>
                  </a:cubicBezTo>
                  <a:cubicBezTo>
                    <a:pt x="34047" y="41295"/>
                    <a:pt x="33904" y="31298"/>
                    <a:pt x="35719" y="28575"/>
                  </a:cubicBezTo>
                  <a:cubicBezTo>
                    <a:pt x="37306" y="26194"/>
                    <a:pt x="40247" y="24974"/>
                    <a:pt x="42862" y="23812"/>
                  </a:cubicBezTo>
                  <a:cubicBezTo>
                    <a:pt x="56400" y="17795"/>
                    <a:pt x="55699" y="19050"/>
                    <a:pt x="69056" y="19050"/>
                  </a:cubicBezTo>
                </a:path>
              </a:pathLst>
            </a:custGeom>
            <a:noFill/>
            <a:ln w="9525" cap="flat" cmpd="sng" algn="ctr">
              <a:noFill/>
              <a:prstDash val="solid"/>
              <a:headEnd type="none" w="med" len="med"/>
              <a:tailEnd type="none" w="med" len="med"/>
            </a:ln>
            <a:effectLst/>
          </p:spPr>
          <p:txBody>
            <a:bodyPr anchor="ctr"/>
            <a:lstStyle/>
            <a:p>
              <a:pPr marL="0" marR="0" lvl="0" indent="0" algn="ctr" defTabSz="932425" rtl="0"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a:ln>
                  <a:noFill/>
                </a:ln>
                <a:solidFill>
                  <a:srgbClr val="FFFFFF"/>
                </a:solidFill>
                <a:effectLst/>
                <a:uLnTx/>
                <a:uFillTx/>
                <a:latin typeface="Segoe UI"/>
                <a:ea typeface="+mn-ea"/>
                <a:cs typeface="+mn-cs"/>
              </a:endParaRPr>
            </a:p>
          </p:txBody>
        </p:sp>
        <p:sp>
          <p:nvSpPr>
            <p:cNvPr id="458" name="Rectangle 457"/>
            <p:cNvSpPr/>
            <p:nvPr/>
          </p:nvSpPr>
          <p:spPr bwMode="auto">
            <a:xfrm>
              <a:off x="112714" y="4411652"/>
              <a:ext cx="12203111" cy="1391390"/>
            </a:xfrm>
            <a:prstGeom prst="rect">
              <a:avLst/>
            </a:prstGeom>
            <a:solidFill>
              <a:srgbClr val="0072C6">
                <a:lumMod val="75000"/>
              </a:srgbClr>
            </a:solidFill>
            <a:ln w="6350" cap="flat" cmpd="sng" algn="ctr">
              <a:noFill/>
              <a:prstDash val="solid"/>
              <a:miter lim="800000"/>
              <a:headEnd type="none" w="med" len="med"/>
              <a:tailEnd type="none" w="med" len="med"/>
            </a:ln>
            <a:effectLst/>
          </p:spPr>
          <p:txBody>
            <a:bodyPr lIns="179285" tIns="91440" rIns="179285" bIns="143428"/>
            <a:lstStyle/>
            <a:p>
              <a:pPr marL="0" marR="0" lvl="0" indent="0" algn="ctr" defTabSz="913927" rtl="0" eaLnBrk="1" fontAlgn="base" latinLnBrk="0" hangingPunct="1">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gradFill>
                    <a:gsLst>
                      <a:gs pos="92500">
                        <a:srgbClr val="FFC000"/>
                      </a:gs>
                      <a:gs pos="33000">
                        <a:srgbClr val="FFC000"/>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Infrastructure </a:t>
              </a:r>
              <a:r>
                <a:rPr kumimoji="0" lang="en-US" sz="1600" b="0" i="0" u="none" strike="noStrike" kern="0" cap="none" spc="0" normalizeH="0" baseline="0" noProof="0" dirty="0" smtClean="0">
                  <a:ln>
                    <a:noFill/>
                  </a:ln>
                  <a:gradFill>
                    <a:gsLst>
                      <a:gs pos="92500">
                        <a:srgbClr val="FFC000"/>
                      </a:gs>
                      <a:gs pos="33000">
                        <a:srgbClr val="FFC000"/>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Services</a:t>
              </a:r>
              <a:endParaRPr kumimoji="0" lang="en-US" sz="1600" b="0" i="0" u="none" strike="noStrike" kern="0" cap="none" spc="0" normalizeH="0" baseline="0" noProof="0" dirty="0">
                <a:ln>
                  <a:noFill/>
                </a:ln>
                <a:gradFill>
                  <a:gsLst>
                    <a:gs pos="92500">
                      <a:srgbClr val="FFC000"/>
                    </a:gs>
                    <a:gs pos="33000">
                      <a:srgbClr val="FFC000"/>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endParaRPr>
            </a:p>
          </p:txBody>
        </p:sp>
        <p:grpSp>
          <p:nvGrpSpPr>
            <p:cNvPr id="459" name="Group 458"/>
            <p:cNvGrpSpPr/>
            <p:nvPr/>
          </p:nvGrpSpPr>
          <p:grpSpPr>
            <a:xfrm>
              <a:off x="2945483" y="4783867"/>
              <a:ext cx="2834641" cy="790575"/>
              <a:chOff x="3078280" y="4930775"/>
              <a:chExt cx="2834641" cy="790575"/>
            </a:xfrm>
          </p:grpSpPr>
          <p:sp>
            <p:nvSpPr>
              <p:cNvPr id="507" name="Rectangle 506"/>
              <p:cNvSpPr/>
              <p:nvPr/>
            </p:nvSpPr>
            <p:spPr bwMode="auto">
              <a:xfrm>
                <a:off x="3078280" y="4930775"/>
                <a:ext cx="2834640" cy="790575"/>
              </a:xfrm>
              <a:prstGeom prst="rect">
                <a:avLst/>
              </a:prstGeom>
              <a:solidFill>
                <a:srgbClr val="0072C6"/>
              </a:solidFill>
              <a:ln w="6350" cap="flat" cmpd="sng" algn="ctr">
                <a:noFill/>
                <a:prstDash val="solid"/>
                <a:miter lim="800000"/>
                <a:headEnd type="none" w="med" len="med"/>
                <a:tailEnd type="none" w="med" len="med"/>
              </a:ln>
              <a:effectLst/>
            </p:spPr>
            <p:txBody>
              <a:bodyPr bIns="143428"/>
              <a:lstStyle/>
              <a:p>
                <a:pPr marL="0" marR="0" lvl="0" indent="0" algn="ctr" defTabSz="913927" rtl="0" eaLnBrk="1" fontAlgn="base"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Storage</a:t>
                </a:r>
                <a:endParaRPr kumimoji="0" lang="en-US" sz="1200" b="0" i="0" u="none" strike="noStrike" kern="0" cap="none" spc="0" normalizeH="0" baseline="0" noProof="0" dirty="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endParaRPr>
              </a:p>
            </p:txBody>
          </p:sp>
          <p:grpSp>
            <p:nvGrpSpPr>
              <p:cNvPr id="508" name="Group 507"/>
              <p:cNvGrpSpPr/>
              <p:nvPr/>
            </p:nvGrpSpPr>
            <p:grpSpPr>
              <a:xfrm>
                <a:off x="3141325" y="5190883"/>
                <a:ext cx="920051" cy="363782"/>
                <a:chOff x="3141325" y="5190883"/>
                <a:chExt cx="920051" cy="363782"/>
              </a:xfrm>
            </p:grpSpPr>
            <p:sp>
              <p:nvSpPr>
                <p:cNvPr id="515" name="Rectangle 514"/>
                <p:cNvSpPr/>
                <p:nvPr/>
              </p:nvSpPr>
              <p:spPr bwMode="auto">
                <a:xfrm>
                  <a:off x="3399149" y="5190883"/>
                  <a:ext cx="662227" cy="363782"/>
                </a:xfrm>
                <a:prstGeom prst="rect">
                  <a:avLst/>
                </a:prstGeom>
                <a:noFill/>
                <a:ln w="6350" cap="flat" cmpd="sng" algn="ctr">
                  <a:noFill/>
                  <a:prstDash val="solid"/>
                  <a:miter lim="800000"/>
                  <a:headEnd type="none" w="med" len="med"/>
                  <a:tailEnd type="none" w="med" len="med"/>
                </a:ln>
                <a:effectLst/>
              </p:spPr>
              <p:txBody>
                <a:bodyPr lIns="45720" tIns="45720" rIns="45720" bIns="45720"/>
                <a:lstStyle/>
                <a:p>
                  <a:pPr marL="0" marR="0" lvl="0" indent="0" algn="l" defTabSz="913927" rtl="0" eaLnBrk="1" fontAlgn="base" latinLnBrk="0" hangingPunct="1">
                    <a:lnSpc>
                      <a:spcPct val="90000"/>
                    </a:lnSpc>
                    <a:spcBef>
                      <a:spcPts val="0"/>
                    </a:spcBef>
                    <a:spcAft>
                      <a:spcPts val="0"/>
                    </a:spcAft>
                    <a:buClrTx/>
                    <a:buSzTx/>
                    <a:buFontTx/>
                    <a:buNone/>
                    <a:tabLst/>
                    <a:defRPr/>
                  </a:pP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BLOB </a:t>
                  </a:r>
                  <a:b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b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Storage</a:t>
                  </a:r>
                </a:p>
              </p:txBody>
            </p:sp>
            <p:pic>
              <p:nvPicPr>
                <p:cNvPr id="516" name="Picture 231" descr="Storage blob.png"/>
                <p:cNvPicPr>
                  <a:picLocks noChangeAspect="1"/>
                </p:cNvPicPr>
                <p:nvPr/>
              </p:nvPicPr>
              <p:blipFill>
                <a:blip r:embed="rId2" cstate="screen">
                  <a:biLevel thresh="25000"/>
                  <a:extLst>
                    <a:ext uri="{28A0092B-C50C-407E-A947-70E740481C1C}">
                      <a14:useLocalDpi xmlns:a14="http://schemas.microsoft.com/office/drawing/2010/main" val="0"/>
                    </a:ext>
                  </a:extLst>
                </a:blip>
                <a:srcRect/>
                <a:stretch>
                  <a:fillRect/>
                </a:stretch>
              </p:blipFill>
              <p:spPr bwMode="auto">
                <a:xfrm>
                  <a:off x="3141325" y="5253461"/>
                  <a:ext cx="2476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09" name="Group 508"/>
              <p:cNvGrpSpPr/>
              <p:nvPr/>
            </p:nvGrpSpPr>
            <p:grpSpPr>
              <a:xfrm>
                <a:off x="4130780" y="5194673"/>
                <a:ext cx="817562" cy="363782"/>
                <a:chOff x="4079535" y="5194673"/>
                <a:chExt cx="817562" cy="363782"/>
              </a:xfrm>
            </p:grpSpPr>
            <p:sp>
              <p:nvSpPr>
                <p:cNvPr id="513" name="Rectangle 512"/>
                <p:cNvSpPr/>
                <p:nvPr/>
              </p:nvSpPr>
              <p:spPr bwMode="auto">
                <a:xfrm>
                  <a:off x="4351381" y="5194673"/>
                  <a:ext cx="545716" cy="363782"/>
                </a:xfrm>
                <a:prstGeom prst="rect">
                  <a:avLst/>
                </a:prstGeom>
                <a:noFill/>
                <a:ln w="6350" cap="flat" cmpd="sng" algn="ctr">
                  <a:noFill/>
                  <a:prstDash val="solid"/>
                  <a:miter lim="800000"/>
                  <a:headEnd type="none" w="med" len="med"/>
                  <a:tailEnd type="none" w="med" len="med"/>
                </a:ln>
                <a:effectLst/>
              </p:spPr>
              <p:txBody>
                <a:bodyPr lIns="45720" tIns="45720" rIns="45720" bIns="45720"/>
                <a:lstStyle/>
                <a:p>
                  <a:pPr marL="0" marR="0" lvl="0" indent="0" algn="l" defTabSz="913927" rtl="0" eaLnBrk="1" fontAlgn="base" latinLnBrk="0" hangingPunct="1">
                    <a:lnSpc>
                      <a:spcPct val="90000"/>
                    </a:lnSpc>
                    <a:spcBef>
                      <a:spcPts val="0"/>
                    </a:spcBef>
                    <a:spcAft>
                      <a:spcPts val="0"/>
                    </a:spcAft>
                    <a:buClrTx/>
                    <a:buSzTx/>
                    <a:buFontTx/>
                    <a:buNone/>
                    <a:tabLst/>
                    <a:defRPr/>
                  </a:pP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Azure </a:t>
                  </a:r>
                  <a:b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b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Files</a:t>
                  </a:r>
                </a:p>
              </p:txBody>
            </p:sp>
            <p:pic>
              <p:nvPicPr>
                <p:cNvPr id="514" name="Picture 232" descr="Storage blob.png"/>
                <p:cNvPicPr>
                  <a:picLocks noChangeAspect="1"/>
                </p:cNvPicPr>
                <p:nvPr/>
              </p:nvPicPr>
              <p:blipFill>
                <a:blip r:embed="rId2" cstate="screen">
                  <a:biLevel thresh="25000"/>
                  <a:extLst>
                    <a:ext uri="{28A0092B-C50C-407E-A947-70E740481C1C}">
                      <a14:useLocalDpi xmlns:a14="http://schemas.microsoft.com/office/drawing/2010/main" val="0"/>
                    </a:ext>
                  </a:extLst>
                </a:blip>
                <a:srcRect/>
                <a:stretch>
                  <a:fillRect/>
                </a:stretch>
              </p:blipFill>
              <p:spPr bwMode="auto">
                <a:xfrm>
                  <a:off x="4079535" y="5253461"/>
                  <a:ext cx="2476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10" name="Group 509"/>
              <p:cNvGrpSpPr/>
              <p:nvPr/>
            </p:nvGrpSpPr>
            <p:grpSpPr>
              <a:xfrm>
                <a:off x="5017746" y="5193643"/>
                <a:ext cx="895175" cy="363782"/>
                <a:chOff x="5017746" y="5193643"/>
                <a:chExt cx="895175" cy="363782"/>
              </a:xfrm>
            </p:grpSpPr>
            <p:sp>
              <p:nvSpPr>
                <p:cNvPr id="511" name="Rectangle 510"/>
                <p:cNvSpPr/>
                <p:nvPr/>
              </p:nvSpPr>
              <p:spPr bwMode="auto">
                <a:xfrm>
                  <a:off x="5292049" y="5193643"/>
                  <a:ext cx="620872" cy="363782"/>
                </a:xfrm>
                <a:prstGeom prst="rect">
                  <a:avLst/>
                </a:prstGeom>
                <a:noFill/>
                <a:ln w="6350" cap="flat" cmpd="sng" algn="ctr">
                  <a:noFill/>
                  <a:prstDash val="solid"/>
                  <a:miter lim="800000"/>
                  <a:headEnd type="none" w="med" len="med"/>
                  <a:tailEnd type="none" w="med" len="med"/>
                </a:ln>
                <a:effectLst/>
              </p:spPr>
              <p:txBody>
                <a:bodyPr lIns="45720" tIns="45720" rIns="45720" bIns="45720"/>
                <a:lstStyle/>
                <a:p>
                  <a:pPr marL="0" marR="0" lvl="0" indent="0" algn="l" defTabSz="913927" rtl="0" eaLnBrk="1" fontAlgn="base" latinLnBrk="0" hangingPunct="1">
                    <a:lnSpc>
                      <a:spcPct val="90000"/>
                    </a:lnSpc>
                    <a:spcBef>
                      <a:spcPts val="0"/>
                    </a:spcBef>
                    <a:spcAft>
                      <a:spcPts val="0"/>
                    </a:spcAft>
                    <a:buClrTx/>
                    <a:buSzTx/>
                    <a:buFontTx/>
                    <a:buNone/>
                    <a:tabLst/>
                    <a:defRPr/>
                  </a:pP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Premium Storage</a:t>
                  </a:r>
                </a:p>
              </p:txBody>
            </p:sp>
            <p:pic>
              <p:nvPicPr>
                <p:cNvPr id="512" name="Picture 233" descr="Storage blob.png"/>
                <p:cNvPicPr>
                  <a:picLocks noChangeAspect="1"/>
                </p:cNvPicPr>
                <p:nvPr/>
              </p:nvPicPr>
              <p:blipFill>
                <a:blip r:embed="rId2" cstate="screen">
                  <a:biLevel thresh="25000"/>
                  <a:extLst>
                    <a:ext uri="{28A0092B-C50C-407E-A947-70E740481C1C}">
                      <a14:useLocalDpi xmlns:a14="http://schemas.microsoft.com/office/drawing/2010/main" val="0"/>
                    </a:ext>
                  </a:extLst>
                </a:blip>
                <a:srcRect/>
                <a:stretch>
                  <a:fillRect/>
                </a:stretch>
              </p:blipFill>
              <p:spPr bwMode="auto">
                <a:xfrm>
                  <a:off x="5017746" y="5253461"/>
                  <a:ext cx="2476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460" name="Group 459"/>
            <p:cNvGrpSpPr/>
            <p:nvPr/>
          </p:nvGrpSpPr>
          <p:grpSpPr>
            <a:xfrm>
              <a:off x="249566" y="4783867"/>
              <a:ext cx="2573556" cy="788988"/>
              <a:chOff x="249566" y="4930775"/>
              <a:chExt cx="2573556" cy="788988"/>
            </a:xfrm>
          </p:grpSpPr>
          <p:sp>
            <p:nvSpPr>
              <p:cNvPr id="484" name="Rectangle 483"/>
              <p:cNvSpPr/>
              <p:nvPr/>
            </p:nvSpPr>
            <p:spPr bwMode="auto">
              <a:xfrm>
                <a:off x="249566" y="4930775"/>
                <a:ext cx="2573556" cy="788988"/>
              </a:xfrm>
              <a:prstGeom prst="rect">
                <a:avLst/>
              </a:prstGeom>
              <a:solidFill>
                <a:srgbClr val="0072C6"/>
              </a:solidFill>
              <a:ln w="6350" cap="flat" cmpd="sng" algn="ctr">
                <a:noFill/>
                <a:prstDash val="solid"/>
                <a:miter lim="800000"/>
                <a:headEnd type="none" w="med" len="med"/>
                <a:tailEnd type="none" w="med" len="med"/>
              </a:ln>
              <a:effectLst/>
            </p:spPr>
            <p:txBody>
              <a:bodyPr bIns="143428"/>
              <a:lstStyle/>
              <a:p>
                <a:pPr marL="0" marR="0" lvl="0" indent="0" algn="ctr" defTabSz="913927" rtl="0" eaLnBrk="1" fontAlgn="base"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Compute</a:t>
                </a:r>
                <a:endParaRPr kumimoji="0" lang="en-US" sz="1200" b="0" i="0" u="none" strike="noStrike" kern="0" cap="none" spc="0" normalizeH="0" baseline="0" noProof="0" dirty="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endParaRPr>
              </a:p>
            </p:txBody>
          </p:sp>
          <p:grpSp>
            <p:nvGrpSpPr>
              <p:cNvPr id="486" name="Group 485"/>
              <p:cNvGrpSpPr/>
              <p:nvPr/>
            </p:nvGrpSpPr>
            <p:grpSpPr>
              <a:xfrm>
                <a:off x="485673" y="5190883"/>
                <a:ext cx="952409" cy="334624"/>
                <a:chOff x="607413" y="5190883"/>
                <a:chExt cx="952409" cy="334624"/>
              </a:xfrm>
            </p:grpSpPr>
            <p:sp>
              <p:nvSpPr>
                <p:cNvPr id="503" name="Rectangle 502"/>
                <p:cNvSpPr/>
                <p:nvPr/>
              </p:nvSpPr>
              <p:spPr bwMode="auto">
                <a:xfrm>
                  <a:off x="892212" y="5190883"/>
                  <a:ext cx="667610" cy="218104"/>
                </a:xfrm>
                <a:prstGeom prst="rect">
                  <a:avLst/>
                </a:prstGeom>
                <a:noFill/>
                <a:ln w="6350" cap="flat" cmpd="sng" algn="ctr">
                  <a:noFill/>
                  <a:prstDash val="solid"/>
                  <a:miter lim="800000"/>
                  <a:headEnd type="none" w="med" len="med"/>
                  <a:tailEnd type="none" w="med" len="med"/>
                </a:ln>
                <a:effectLst/>
              </p:spPr>
              <p:txBody>
                <a:bodyPr lIns="45720" tIns="45720" rIns="45720" bIns="45720"/>
                <a:lstStyle/>
                <a:p>
                  <a:pPr marL="0" marR="0" lvl="0" indent="0" algn="l" defTabSz="913927" rtl="0" eaLnBrk="1" fontAlgn="base" latinLnBrk="0" hangingPunct="1">
                    <a:lnSpc>
                      <a:spcPct val="90000"/>
                    </a:lnSpc>
                    <a:spcBef>
                      <a:spcPts val="0"/>
                    </a:spcBef>
                    <a:spcAft>
                      <a:spcPts val="0"/>
                    </a:spcAft>
                    <a:buClrTx/>
                    <a:buSzTx/>
                    <a:buFontTx/>
                    <a:buNone/>
                    <a:tabLst/>
                    <a:defRPr/>
                  </a:pP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Virtual</a:t>
                  </a:r>
                  <a:b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b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Machine</a:t>
                  </a:r>
                  <a:endParaRPr kumimoji="0" lang="en-US" sz="10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504" name="Picture 395"/>
                <p:cNvPicPr>
                  <a:picLocks noChangeAspect="1"/>
                </p:cNvPicPr>
                <p:nvPr/>
              </p:nvPicPr>
              <p:blipFill>
                <a:blip r:embed="rId3" cstate="screen">
                  <a:biLevel thresh="25000"/>
                  <a:extLst>
                    <a:ext uri="{28A0092B-C50C-407E-A947-70E740481C1C}">
                      <a14:useLocalDpi xmlns:a14="http://schemas.microsoft.com/office/drawing/2010/main" val="0"/>
                    </a:ext>
                  </a:extLst>
                </a:blip>
                <a:srcRect/>
                <a:stretch>
                  <a:fillRect/>
                </a:stretch>
              </p:blipFill>
              <p:spPr bwMode="auto">
                <a:xfrm>
                  <a:off x="607413" y="5263570"/>
                  <a:ext cx="2619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87" name="Group 486"/>
              <p:cNvGrpSpPr/>
              <p:nvPr/>
            </p:nvGrpSpPr>
            <p:grpSpPr>
              <a:xfrm>
                <a:off x="1737729" y="5259936"/>
                <a:ext cx="934978" cy="239587"/>
                <a:chOff x="1737729" y="5267270"/>
                <a:chExt cx="934978" cy="239587"/>
              </a:xfrm>
            </p:grpSpPr>
            <p:sp>
              <p:nvSpPr>
                <p:cNvPr id="488" name="Rectangle 487"/>
                <p:cNvSpPr/>
                <p:nvPr/>
              </p:nvSpPr>
              <p:spPr bwMode="auto">
                <a:xfrm>
                  <a:off x="1970460" y="5267270"/>
                  <a:ext cx="702247" cy="239587"/>
                </a:xfrm>
                <a:prstGeom prst="rect">
                  <a:avLst/>
                </a:prstGeom>
                <a:noFill/>
                <a:ln w="6350" cap="flat" cmpd="sng" algn="ctr">
                  <a:noFill/>
                  <a:prstDash val="solid"/>
                  <a:miter lim="800000"/>
                  <a:headEnd type="none" w="med" len="med"/>
                  <a:tailEnd type="none" w="med" len="med"/>
                </a:ln>
                <a:effectLst/>
              </p:spPr>
              <p:txBody>
                <a:bodyPr lIns="45720" tIns="45720" rIns="45720" bIns="45720"/>
                <a:lstStyle/>
                <a:p>
                  <a:pPr marL="0" marR="0" lvl="0" indent="0" algn="l" defTabSz="913927" rtl="0" eaLnBrk="1" fontAlgn="base" latinLnBrk="0" hangingPunct="1">
                    <a:lnSpc>
                      <a:spcPct val="90000"/>
                    </a:lnSpc>
                    <a:spcBef>
                      <a:spcPts val="0"/>
                    </a:spcBef>
                    <a:spcAft>
                      <a:spcPts val="0"/>
                    </a:spcAft>
                    <a:buClrTx/>
                    <a:buSzTx/>
                    <a:buFontTx/>
                    <a:buNone/>
                    <a:tabLst/>
                    <a:defRPr/>
                  </a:pP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Containers</a:t>
                  </a:r>
                </a:p>
              </p:txBody>
            </p:sp>
            <p:grpSp>
              <p:nvGrpSpPr>
                <p:cNvPr id="489" name="Group 411"/>
                <p:cNvGrpSpPr>
                  <a:grpSpLocks/>
                </p:cNvGrpSpPr>
                <p:nvPr/>
              </p:nvGrpSpPr>
              <p:grpSpPr bwMode="auto">
                <a:xfrm>
                  <a:off x="1737729" y="5302132"/>
                  <a:ext cx="220664" cy="169862"/>
                  <a:chOff x="1116824" y="5288934"/>
                  <a:chExt cx="294653" cy="226942"/>
                </a:xfrm>
              </p:grpSpPr>
              <p:grpSp>
                <p:nvGrpSpPr>
                  <p:cNvPr id="490" name="Group 489"/>
                  <p:cNvGrpSpPr/>
                  <p:nvPr/>
                </p:nvGrpSpPr>
                <p:grpSpPr>
                  <a:xfrm>
                    <a:off x="1143956" y="5308454"/>
                    <a:ext cx="97033" cy="104041"/>
                    <a:chOff x="429567" y="3925067"/>
                    <a:chExt cx="291844" cy="312924"/>
                  </a:xfrm>
                  <a:solidFill>
                    <a:srgbClr val="FFFFFF"/>
                  </a:solidFill>
                </p:grpSpPr>
                <p:sp>
                  <p:nvSpPr>
                    <p:cNvPr id="500" name="Diamond 499"/>
                    <p:cNvSpPr/>
                    <p:nvPr/>
                  </p:nvSpPr>
                  <p:spPr bwMode="auto">
                    <a:xfrm rot="19690132">
                      <a:off x="429567" y="3991206"/>
                      <a:ext cx="148049" cy="245584"/>
                    </a:xfrm>
                    <a:prstGeom prst="diamond">
                      <a:avLst/>
                    </a:prstGeom>
                    <a:grpFill/>
                    <a:ln w="9525" cap="flat" cmpd="sng" algn="ctr">
                      <a:noFill/>
                      <a:prstDash val="solid"/>
                      <a:headEnd type="none" w="med" len="med"/>
                      <a:tailEnd type="none" w="med" len="med"/>
                    </a:ln>
                    <a:effectLst/>
                    <a:scene3d>
                      <a:camera prst="orthographicFront">
                        <a:rot lat="899860" lon="21583921" rev="21540000"/>
                      </a:camera>
                      <a:lightRig rig="threePt" dir="t"/>
                    </a:scene3d>
                  </p:spPr>
                  <p:txBody>
                    <a:bodyPr lIns="182880" tIns="146304" rIns="182880" bIns="146304"/>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501" name="Diamond 500"/>
                    <p:cNvSpPr/>
                    <p:nvPr/>
                  </p:nvSpPr>
                  <p:spPr bwMode="auto">
                    <a:xfrm rot="1935408">
                      <a:off x="567471" y="3991342"/>
                      <a:ext cx="153940" cy="246649"/>
                    </a:xfrm>
                    <a:prstGeom prst="diamond">
                      <a:avLst/>
                    </a:prstGeom>
                    <a:grpFill/>
                    <a:ln w="9525" cap="flat" cmpd="sng" algn="ctr">
                      <a:noFill/>
                      <a:prstDash val="solid"/>
                      <a:headEnd type="none" w="med" len="med"/>
                      <a:tailEnd type="none" w="med" len="med"/>
                    </a:ln>
                    <a:effectLst/>
                  </p:spPr>
                  <p:txBody>
                    <a:bodyPr lIns="182880" tIns="146304" rIns="182880" bIns="146304"/>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502" name="Diamond 501"/>
                    <p:cNvSpPr/>
                    <p:nvPr/>
                  </p:nvSpPr>
                  <p:spPr bwMode="auto">
                    <a:xfrm rot="5400000">
                      <a:off x="498047" y="3879246"/>
                      <a:ext cx="153941" cy="245584"/>
                    </a:xfrm>
                    <a:prstGeom prst="diamond">
                      <a:avLst/>
                    </a:prstGeom>
                    <a:grpFill/>
                    <a:ln w="9525" cap="flat" cmpd="sng" algn="ctr">
                      <a:noFill/>
                      <a:prstDash val="solid"/>
                      <a:headEnd type="none" w="med" len="med"/>
                      <a:tailEnd type="none" w="med" len="med"/>
                    </a:ln>
                    <a:effectLst/>
                    <a:scene3d>
                      <a:camera prst="orthographicFront">
                        <a:rot lat="21599979" lon="2400000" rev="0"/>
                      </a:camera>
                      <a:lightRig rig="threePt" dir="t"/>
                    </a:scene3d>
                  </p:spPr>
                  <p:txBody>
                    <a:bodyPr lIns="182880" tIns="146304" rIns="182880" bIns="146304"/>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grpSp>
              <p:sp>
                <p:nvSpPr>
                  <p:cNvPr id="491" name="Rounded Rectangle 490"/>
                  <p:cNvSpPr/>
                  <p:nvPr/>
                </p:nvSpPr>
                <p:spPr bwMode="auto">
                  <a:xfrm>
                    <a:off x="1116824" y="5288934"/>
                    <a:ext cx="294653" cy="226942"/>
                  </a:xfrm>
                  <a:prstGeom prst="roundRect">
                    <a:avLst>
                      <a:gd name="adj" fmla="val 9184"/>
                    </a:avLst>
                  </a:prstGeom>
                  <a:noFill/>
                  <a:ln w="19050" cap="flat" cmpd="sng" algn="ctr">
                    <a:solidFill>
                      <a:srgbClr val="FFFFFF"/>
                    </a:solidFill>
                    <a:prstDash val="solid"/>
                    <a:headEnd type="none" w="med" len="med"/>
                    <a:tailEnd type="none" w="med" len="med"/>
                  </a:ln>
                  <a:effectLst/>
                </p:spPr>
                <p:txBody>
                  <a:bodyPr lIns="182880" tIns="146304" rIns="182880" bIns="146304"/>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grpSp>
                <p:nvGrpSpPr>
                  <p:cNvPr id="492" name="Group 491"/>
                  <p:cNvGrpSpPr/>
                  <p:nvPr/>
                </p:nvGrpSpPr>
                <p:grpSpPr>
                  <a:xfrm>
                    <a:off x="1288799" y="5308986"/>
                    <a:ext cx="97033" cy="104040"/>
                    <a:chOff x="429561" y="3925070"/>
                    <a:chExt cx="291847" cy="312921"/>
                  </a:xfrm>
                  <a:solidFill>
                    <a:srgbClr val="FFFFFF"/>
                  </a:solidFill>
                </p:grpSpPr>
                <p:sp>
                  <p:nvSpPr>
                    <p:cNvPr id="497" name="Diamond 496"/>
                    <p:cNvSpPr/>
                    <p:nvPr/>
                  </p:nvSpPr>
                  <p:spPr bwMode="auto">
                    <a:xfrm rot="19690132">
                      <a:off x="429561" y="3991205"/>
                      <a:ext cx="148050" cy="245585"/>
                    </a:xfrm>
                    <a:prstGeom prst="diamond">
                      <a:avLst/>
                    </a:prstGeom>
                    <a:grpFill/>
                    <a:ln w="9525" cap="flat" cmpd="sng" algn="ctr">
                      <a:noFill/>
                      <a:prstDash val="solid"/>
                      <a:headEnd type="none" w="med" len="med"/>
                      <a:tailEnd type="none" w="med" len="med"/>
                    </a:ln>
                    <a:effectLst/>
                    <a:scene3d>
                      <a:camera prst="orthographicFront">
                        <a:rot lat="899860" lon="21583921" rev="21540000"/>
                      </a:camera>
                      <a:lightRig rig="threePt" dir="t"/>
                    </a:scene3d>
                  </p:spPr>
                  <p:txBody>
                    <a:bodyPr lIns="182880" tIns="146304" rIns="182880" bIns="146304"/>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498" name="Diamond 497"/>
                    <p:cNvSpPr/>
                    <p:nvPr/>
                  </p:nvSpPr>
                  <p:spPr bwMode="auto">
                    <a:xfrm rot="1935408">
                      <a:off x="567466" y="3991341"/>
                      <a:ext cx="153942" cy="246650"/>
                    </a:xfrm>
                    <a:prstGeom prst="diamond">
                      <a:avLst/>
                    </a:prstGeom>
                    <a:grpFill/>
                    <a:ln w="9525" cap="flat" cmpd="sng" algn="ctr">
                      <a:noFill/>
                      <a:prstDash val="solid"/>
                      <a:headEnd type="none" w="med" len="med"/>
                      <a:tailEnd type="none" w="med" len="med"/>
                    </a:ln>
                    <a:effectLst/>
                  </p:spPr>
                  <p:txBody>
                    <a:bodyPr lIns="182880" tIns="146304" rIns="182880" bIns="146304"/>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499" name="Diamond 498"/>
                    <p:cNvSpPr/>
                    <p:nvPr/>
                  </p:nvSpPr>
                  <p:spPr bwMode="auto">
                    <a:xfrm rot="5400000">
                      <a:off x="498041" y="3879250"/>
                      <a:ext cx="153941" cy="245582"/>
                    </a:xfrm>
                    <a:prstGeom prst="diamond">
                      <a:avLst/>
                    </a:prstGeom>
                    <a:grpFill/>
                    <a:ln w="9525" cap="flat" cmpd="sng" algn="ctr">
                      <a:noFill/>
                      <a:prstDash val="solid"/>
                      <a:headEnd type="none" w="med" len="med"/>
                      <a:tailEnd type="none" w="med" len="med"/>
                    </a:ln>
                    <a:effectLst/>
                    <a:scene3d>
                      <a:camera prst="orthographicFront">
                        <a:rot lat="21599979" lon="2400000" rev="0"/>
                      </a:camera>
                      <a:lightRig rig="threePt" dir="t"/>
                    </a:scene3d>
                  </p:spPr>
                  <p:txBody>
                    <a:bodyPr lIns="182880" tIns="146304" rIns="182880" bIns="146304"/>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grpSp>
              <p:grpSp>
                <p:nvGrpSpPr>
                  <p:cNvPr id="493" name="Group 492"/>
                  <p:cNvGrpSpPr/>
                  <p:nvPr/>
                </p:nvGrpSpPr>
                <p:grpSpPr>
                  <a:xfrm>
                    <a:off x="1220330" y="5390443"/>
                    <a:ext cx="97032" cy="104039"/>
                    <a:chOff x="429564" y="3925074"/>
                    <a:chExt cx="291843" cy="312917"/>
                  </a:xfrm>
                  <a:solidFill>
                    <a:srgbClr val="FFFFFF"/>
                  </a:solidFill>
                </p:grpSpPr>
                <p:sp>
                  <p:nvSpPr>
                    <p:cNvPr id="494" name="Diamond 493"/>
                    <p:cNvSpPr/>
                    <p:nvPr/>
                  </p:nvSpPr>
                  <p:spPr bwMode="auto">
                    <a:xfrm rot="19690132">
                      <a:off x="429564" y="3991204"/>
                      <a:ext cx="148050" cy="245585"/>
                    </a:xfrm>
                    <a:prstGeom prst="diamond">
                      <a:avLst/>
                    </a:prstGeom>
                    <a:grpFill/>
                    <a:ln w="9525" cap="flat" cmpd="sng" algn="ctr">
                      <a:noFill/>
                      <a:prstDash val="solid"/>
                      <a:headEnd type="none" w="med" len="med"/>
                      <a:tailEnd type="none" w="med" len="med"/>
                    </a:ln>
                    <a:effectLst/>
                    <a:scene3d>
                      <a:camera prst="orthographicFront">
                        <a:rot lat="899860" lon="21583921" rev="21540000"/>
                      </a:camera>
                      <a:lightRig rig="threePt" dir="t"/>
                    </a:scene3d>
                  </p:spPr>
                  <p:txBody>
                    <a:bodyPr lIns="182880" tIns="146304" rIns="182880" bIns="146304"/>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495" name="Diamond 494"/>
                    <p:cNvSpPr/>
                    <p:nvPr/>
                  </p:nvSpPr>
                  <p:spPr bwMode="auto">
                    <a:xfrm rot="1935408">
                      <a:off x="567465" y="3991345"/>
                      <a:ext cx="153942" cy="246646"/>
                    </a:xfrm>
                    <a:prstGeom prst="diamond">
                      <a:avLst/>
                    </a:prstGeom>
                    <a:grpFill/>
                    <a:ln w="9525" cap="flat" cmpd="sng" algn="ctr">
                      <a:noFill/>
                      <a:prstDash val="solid"/>
                      <a:headEnd type="none" w="med" len="med"/>
                      <a:tailEnd type="none" w="med" len="med"/>
                    </a:ln>
                    <a:effectLst/>
                  </p:spPr>
                  <p:txBody>
                    <a:bodyPr lIns="182880" tIns="146304" rIns="182880" bIns="146304"/>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496" name="Diamond 495"/>
                    <p:cNvSpPr/>
                    <p:nvPr/>
                  </p:nvSpPr>
                  <p:spPr bwMode="auto">
                    <a:xfrm rot="5400000">
                      <a:off x="502612" y="3879253"/>
                      <a:ext cx="153940" cy="245581"/>
                    </a:xfrm>
                    <a:prstGeom prst="diamond">
                      <a:avLst/>
                    </a:prstGeom>
                    <a:grpFill/>
                    <a:ln w="9525" cap="flat" cmpd="sng" algn="ctr">
                      <a:noFill/>
                      <a:prstDash val="solid"/>
                      <a:headEnd type="none" w="med" len="med"/>
                      <a:tailEnd type="none" w="med" len="med"/>
                    </a:ln>
                    <a:effectLst/>
                    <a:scene3d>
                      <a:camera prst="orthographicFront">
                        <a:rot lat="21599979" lon="2400000" rev="0"/>
                      </a:camera>
                      <a:lightRig rig="threePt" dir="t"/>
                    </a:scene3d>
                  </p:spPr>
                  <p:txBody>
                    <a:bodyPr lIns="182880" tIns="146304" rIns="182880" bIns="146304"/>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grpSp>
            </p:grpSp>
          </p:grpSp>
        </p:grpSp>
        <p:grpSp>
          <p:nvGrpSpPr>
            <p:cNvPr id="461" name="Group 460"/>
            <p:cNvGrpSpPr/>
            <p:nvPr/>
          </p:nvGrpSpPr>
          <p:grpSpPr>
            <a:xfrm>
              <a:off x="5900614" y="4783867"/>
              <a:ext cx="6292850" cy="790575"/>
              <a:chOff x="6022975" y="4930775"/>
              <a:chExt cx="6292850" cy="790575"/>
            </a:xfrm>
          </p:grpSpPr>
          <p:sp>
            <p:nvSpPr>
              <p:cNvPr id="462" name="Rectangle 461"/>
              <p:cNvSpPr/>
              <p:nvPr/>
            </p:nvSpPr>
            <p:spPr bwMode="auto">
              <a:xfrm>
                <a:off x="6022975" y="4930775"/>
                <a:ext cx="6292850" cy="790575"/>
              </a:xfrm>
              <a:prstGeom prst="rect">
                <a:avLst/>
              </a:prstGeom>
              <a:solidFill>
                <a:srgbClr val="0072C6"/>
              </a:solidFill>
              <a:ln w="6350" cap="flat" cmpd="sng" algn="ctr">
                <a:noFill/>
                <a:prstDash val="solid"/>
                <a:miter lim="800000"/>
                <a:headEnd type="none" w="med" len="med"/>
                <a:tailEnd type="none" w="med" len="med"/>
              </a:ln>
              <a:effectLst/>
            </p:spPr>
            <p:txBody>
              <a:bodyPr bIns="143428"/>
              <a:lstStyle/>
              <a:p>
                <a:pPr marL="0" marR="0" lvl="0" indent="0" algn="ctr" defTabSz="913927" rtl="0" eaLnBrk="1" fontAlgn="base"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Networking</a:t>
                </a:r>
                <a:endParaRPr kumimoji="0" lang="en-US" sz="1200" b="0" i="0" u="none" strike="noStrike" kern="0" cap="none" spc="0" normalizeH="0" baseline="0" noProof="0" dirty="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endParaRPr>
              </a:p>
            </p:txBody>
          </p:sp>
          <p:grpSp>
            <p:nvGrpSpPr>
              <p:cNvPr id="463" name="Group 462"/>
              <p:cNvGrpSpPr/>
              <p:nvPr/>
            </p:nvGrpSpPr>
            <p:grpSpPr>
              <a:xfrm>
                <a:off x="6120092" y="5210907"/>
                <a:ext cx="947766" cy="346518"/>
                <a:chOff x="6120092" y="5210907"/>
                <a:chExt cx="947766" cy="346518"/>
              </a:xfrm>
            </p:grpSpPr>
            <p:sp>
              <p:nvSpPr>
                <p:cNvPr id="482" name="Rectangle 481"/>
                <p:cNvSpPr/>
                <p:nvPr/>
              </p:nvSpPr>
              <p:spPr bwMode="auto">
                <a:xfrm>
                  <a:off x="6388100" y="5210907"/>
                  <a:ext cx="679758" cy="346518"/>
                </a:xfrm>
                <a:prstGeom prst="rect">
                  <a:avLst/>
                </a:prstGeom>
                <a:noFill/>
                <a:ln w="6350" cap="flat" cmpd="sng" algn="ctr">
                  <a:noFill/>
                  <a:prstDash val="solid"/>
                  <a:miter lim="800000"/>
                  <a:headEnd type="none" w="med" len="med"/>
                  <a:tailEnd type="none" w="med" len="med"/>
                </a:ln>
                <a:effectLst/>
              </p:spPr>
              <p:txBody>
                <a:bodyPr lIns="45720" tIns="45720" rIns="45720" bIns="45720"/>
                <a:lstStyle/>
                <a:p>
                  <a:pPr marL="0" marR="0" lvl="0" indent="0" algn="l" defTabSz="913927" rtl="0" eaLnBrk="1" fontAlgn="base" latinLnBrk="0" hangingPunct="1">
                    <a:lnSpc>
                      <a:spcPct val="90000"/>
                    </a:lnSpc>
                    <a:spcBef>
                      <a:spcPts val="0"/>
                    </a:spcBef>
                    <a:spcAft>
                      <a:spcPts val="0"/>
                    </a:spcAft>
                    <a:buClrTx/>
                    <a:buSzTx/>
                    <a:buFontTx/>
                    <a:buNone/>
                    <a:tabLst/>
                    <a:defRPr/>
                  </a:pP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Virtual Network</a:t>
                  </a:r>
                </a:p>
              </p:txBody>
            </p:sp>
            <p:pic>
              <p:nvPicPr>
                <p:cNvPr id="483" name="Picture 226"/>
                <p:cNvPicPr>
                  <a:picLocks noChangeAspect="1"/>
                </p:cNvPicPr>
                <p:nvPr/>
              </p:nvPicPr>
              <p:blipFill>
                <a:blip r:embed="rId4" cstate="screen">
                  <a:biLevel thresh="25000"/>
                  <a:extLst>
                    <a:ext uri="{28A0092B-C50C-407E-A947-70E740481C1C}">
                      <a14:useLocalDpi xmlns:a14="http://schemas.microsoft.com/office/drawing/2010/main" val="0"/>
                    </a:ext>
                  </a:extLst>
                </a:blip>
                <a:srcRect/>
                <a:stretch>
                  <a:fillRect/>
                </a:stretch>
              </p:blipFill>
              <p:spPr bwMode="auto">
                <a:xfrm>
                  <a:off x="6120092" y="5242269"/>
                  <a:ext cx="2682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64" name="Group 463"/>
              <p:cNvGrpSpPr/>
              <p:nvPr/>
            </p:nvGrpSpPr>
            <p:grpSpPr>
              <a:xfrm>
                <a:off x="8599909" y="5210661"/>
                <a:ext cx="854686" cy="346764"/>
                <a:chOff x="8608651" y="5210661"/>
                <a:chExt cx="854686" cy="346764"/>
              </a:xfrm>
            </p:grpSpPr>
            <p:sp>
              <p:nvSpPr>
                <p:cNvPr id="480" name="Rectangle 479"/>
                <p:cNvSpPr/>
                <p:nvPr/>
              </p:nvSpPr>
              <p:spPr bwMode="auto">
                <a:xfrm>
                  <a:off x="8913208" y="5210661"/>
                  <a:ext cx="550129" cy="346764"/>
                </a:xfrm>
                <a:prstGeom prst="rect">
                  <a:avLst/>
                </a:prstGeom>
                <a:noFill/>
                <a:ln w="6350" cap="flat" cmpd="sng" algn="ctr">
                  <a:noFill/>
                  <a:prstDash val="solid"/>
                  <a:miter lim="800000"/>
                  <a:headEnd type="none" w="med" len="med"/>
                  <a:tailEnd type="none" w="med" len="med"/>
                </a:ln>
                <a:effectLst/>
              </p:spPr>
              <p:txBody>
                <a:bodyPr lIns="45720" tIns="45720" rIns="45720" bIns="45720"/>
                <a:lstStyle/>
                <a:p>
                  <a:pPr marL="0" marR="0" lvl="0" indent="0" algn="l" defTabSz="913927" rtl="0" eaLnBrk="1" fontAlgn="base" latinLnBrk="0" hangingPunct="1">
                    <a:lnSpc>
                      <a:spcPct val="90000"/>
                    </a:lnSpc>
                    <a:spcBef>
                      <a:spcPts val="0"/>
                    </a:spcBef>
                    <a:spcAft>
                      <a:spcPts val="0"/>
                    </a:spcAft>
                    <a:buClrTx/>
                    <a:buSzTx/>
                    <a:buFontTx/>
                    <a:buNone/>
                    <a:tabLst/>
                    <a:defRPr/>
                  </a:pP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Express</a:t>
                  </a:r>
                </a:p>
                <a:p>
                  <a:pPr marL="0" marR="0" lvl="0" indent="0" algn="l" defTabSz="913927" rtl="0" eaLnBrk="1" fontAlgn="base" latinLnBrk="0" hangingPunct="1">
                    <a:lnSpc>
                      <a:spcPct val="90000"/>
                    </a:lnSpc>
                    <a:spcBef>
                      <a:spcPts val="0"/>
                    </a:spcBef>
                    <a:spcAft>
                      <a:spcPts val="0"/>
                    </a:spcAft>
                    <a:buClrTx/>
                    <a:buSzTx/>
                    <a:buFontTx/>
                    <a:buNone/>
                    <a:tabLst/>
                    <a:defRPr/>
                  </a:pP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Route</a:t>
                  </a:r>
                </a:p>
              </p:txBody>
            </p:sp>
            <p:pic>
              <p:nvPicPr>
                <p:cNvPr id="481" name="Picture 227"/>
                <p:cNvPicPr>
                  <a:picLocks noChangeAspect="1"/>
                </p:cNvPicPr>
                <p:nvPr/>
              </p:nvPicPr>
              <p:blipFill>
                <a:blip r:embed="rId5" cstate="screen">
                  <a:biLevel thresh="25000"/>
                  <a:extLst>
                    <a:ext uri="{28A0092B-C50C-407E-A947-70E740481C1C}">
                      <a14:useLocalDpi xmlns:a14="http://schemas.microsoft.com/office/drawing/2010/main" val="0"/>
                    </a:ext>
                  </a:extLst>
                </a:blip>
                <a:srcRect/>
                <a:stretch>
                  <a:fillRect/>
                </a:stretch>
              </p:blipFill>
              <p:spPr bwMode="auto">
                <a:xfrm>
                  <a:off x="8608651" y="5234771"/>
                  <a:ext cx="285077" cy="283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65" name="Group 464"/>
              <p:cNvGrpSpPr/>
              <p:nvPr/>
            </p:nvGrpSpPr>
            <p:grpSpPr>
              <a:xfrm>
                <a:off x="9499896" y="5210661"/>
                <a:ext cx="856833" cy="346764"/>
                <a:chOff x="9542661" y="5210661"/>
                <a:chExt cx="856833" cy="346764"/>
              </a:xfrm>
            </p:grpSpPr>
            <p:sp>
              <p:nvSpPr>
                <p:cNvPr id="478" name="Rectangle 477"/>
                <p:cNvSpPr/>
                <p:nvPr/>
              </p:nvSpPr>
              <p:spPr bwMode="auto">
                <a:xfrm>
                  <a:off x="9773921" y="5210661"/>
                  <a:ext cx="625573" cy="346764"/>
                </a:xfrm>
                <a:prstGeom prst="rect">
                  <a:avLst/>
                </a:prstGeom>
                <a:noFill/>
                <a:ln w="6350" cap="flat" cmpd="sng" algn="ctr">
                  <a:noFill/>
                  <a:prstDash val="solid"/>
                  <a:miter lim="800000"/>
                  <a:headEnd type="none" w="med" len="med"/>
                  <a:tailEnd type="none" w="med" len="med"/>
                </a:ln>
                <a:effectLst/>
              </p:spPr>
              <p:txBody>
                <a:bodyPr lIns="45720" tIns="45720" rIns="45720" bIns="45720"/>
                <a:lstStyle/>
                <a:p>
                  <a:pPr marL="0" marR="0" lvl="0" indent="0" algn="l" defTabSz="913927" rtl="0" eaLnBrk="1" fontAlgn="base" latinLnBrk="0" hangingPunct="1">
                    <a:lnSpc>
                      <a:spcPct val="90000"/>
                    </a:lnSpc>
                    <a:spcBef>
                      <a:spcPts val="0"/>
                    </a:spcBef>
                    <a:spcAft>
                      <a:spcPts val="0"/>
                    </a:spcAft>
                    <a:buClrTx/>
                    <a:buSzTx/>
                    <a:buFontTx/>
                    <a:buNone/>
                    <a:tabLst/>
                    <a:defRPr/>
                  </a:pP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Traffic Manager</a:t>
                  </a:r>
                </a:p>
              </p:txBody>
            </p:sp>
            <p:pic>
              <p:nvPicPr>
                <p:cNvPr id="479" name="Picture 88"/>
                <p:cNvPicPr>
                  <a:picLocks noChangeAspect="1"/>
                </p:cNvPicPr>
                <p:nvPr/>
              </p:nvPicPr>
              <p:blipFill>
                <a:blip r:embed="rId6" cstate="screen">
                  <a:biLevel thresh="25000"/>
                  <a:extLst>
                    <a:ext uri="{28A0092B-C50C-407E-A947-70E740481C1C}">
                      <a14:useLocalDpi xmlns:a14="http://schemas.microsoft.com/office/drawing/2010/main" val="0"/>
                    </a:ext>
                  </a:extLst>
                </a:blip>
                <a:srcRect/>
                <a:stretch>
                  <a:fillRect/>
                </a:stretch>
              </p:blipFill>
              <p:spPr bwMode="auto">
                <a:xfrm>
                  <a:off x="9542661" y="5271638"/>
                  <a:ext cx="211137"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66" name="Group 465"/>
              <p:cNvGrpSpPr/>
              <p:nvPr/>
            </p:nvGrpSpPr>
            <p:grpSpPr>
              <a:xfrm>
                <a:off x="11270141" y="5210661"/>
                <a:ext cx="985359" cy="346764"/>
                <a:chOff x="11270141" y="5210661"/>
                <a:chExt cx="985359" cy="346764"/>
              </a:xfrm>
            </p:grpSpPr>
            <p:sp>
              <p:nvSpPr>
                <p:cNvPr id="476" name="Rectangle 475"/>
                <p:cNvSpPr/>
                <p:nvPr/>
              </p:nvSpPr>
              <p:spPr bwMode="auto">
                <a:xfrm>
                  <a:off x="11524599" y="5210661"/>
                  <a:ext cx="730901" cy="346764"/>
                </a:xfrm>
                <a:prstGeom prst="rect">
                  <a:avLst/>
                </a:prstGeom>
                <a:noFill/>
                <a:ln w="6350" cap="flat" cmpd="sng" algn="ctr">
                  <a:noFill/>
                  <a:prstDash val="solid"/>
                  <a:miter lim="800000"/>
                  <a:headEnd type="none" w="med" len="med"/>
                  <a:tailEnd type="none" w="med" len="med"/>
                </a:ln>
                <a:effectLst/>
              </p:spPr>
              <p:txBody>
                <a:bodyPr lIns="45720" tIns="45720" rIns="45720" bIns="45720"/>
                <a:lstStyle/>
                <a:p>
                  <a:pPr marL="0" marR="0" lvl="0" indent="0" algn="l" defTabSz="913927" rtl="0" eaLnBrk="1" fontAlgn="base" latinLnBrk="0" hangingPunct="1">
                    <a:lnSpc>
                      <a:spcPct val="90000"/>
                    </a:lnSpc>
                    <a:spcBef>
                      <a:spcPts val="0"/>
                    </a:spcBef>
                    <a:spcAft>
                      <a:spcPts val="0"/>
                    </a:spcAft>
                    <a:buClrTx/>
                    <a:buSzTx/>
                    <a:buFontTx/>
                    <a:buNone/>
                    <a:tabLst/>
                    <a:defRPr/>
                  </a:pP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Application Gateway</a:t>
                  </a:r>
                </a:p>
              </p:txBody>
            </p:sp>
            <p:sp>
              <p:nvSpPr>
                <p:cNvPr id="477" name="Freeform 476"/>
                <p:cNvSpPr/>
                <p:nvPr/>
              </p:nvSpPr>
              <p:spPr bwMode="auto">
                <a:xfrm rot="2700000">
                  <a:off x="11270140" y="5281957"/>
                  <a:ext cx="188913" cy="188912"/>
                </a:xfrm>
                <a:custGeom>
                  <a:avLst/>
                  <a:gdLst>
                    <a:gd name="connsiteX0" fmla="*/ 314803 w 613867"/>
                    <a:gd name="connsiteY0" fmla="*/ 374281 h 613867"/>
                    <a:gd name="connsiteX1" fmla="*/ 390557 w 613867"/>
                    <a:gd name="connsiteY1" fmla="*/ 450035 h 613867"/>
                    <a:gd name="connsiteX2" fmla="*/ 330696 w 613867"/>
                    <a:gd name="connsiteY2" fmla="*/ 509896 h 613867"/>
                    <a:gd name="connsiteX3" fmla="*/ 507842 w 613867"/>
                    <a:gd name="connsiteY3" fmla="*/ 504902 h 613867"/>
                    <a:gd name="connsiteX4" fmla="*/ 512837 w 613867"/>
                    <a:gd name="connsiteY4" fmla="*/ 327756 h 613867"/>
                    <a:gd name="connsiteX5" fmla="*/ 452975 w 613867"/>
                    <a:gd name="connsiteY5" fmla="*/ 387617 h 613867"/>
                    <a:gd name="connsiteX6" fmla="*/ 377221 w 613867"/>
                    <a:gd name="connsiteY6" fmla="*/ 311863 h 613867"/>
                    <a:gd name="connsiteX7" fmla="*/ 367619 w 613867"/>
                    <a:gd name="connsiteY7" fmla="*/ 63753 h 613867"/>
                    <a:gd name="connsiteX8" fmla="*/ 372612 w 613867"/>
                    <a:gd name="connsiteY8" fmla="*/ 240900 h 613867"/>
                    <a:gd name="connsiteX9" fmla="*/ 549761 w 613867"/>
                    <a:gd name="connsiteY9" fmla="*/ 245895 h 613867"/>
                    <a:gd name="connsiteX10" fmla="*/ 489898 w 613867"/>
                    <a:gd name="connsiteY10" fmla="*/ 186033 h 613867"/>
                    <a:gd name="connsiteX11" fmla="*/ 565652 w 613867"/>
                    <a:gd name="connsiteY11" fmla="*/ 110279 h 613867"/>
                    <a:gd name="connsiteX12" fmla="*/ 503234 w 613867"/>
                    <a:gd name="connsiteY12" fmla="*/ 47861 h 613867"/>
                    <a:gd name="connsiteX13" fmla="*/ 427480 w 613867"/>
                    <a:gd name="connsiteY13" fmla="*/ 123615 h 613867"/>
                    <a:gd name="connsiteX14" fmla="*/ 60550 w 613867"/>
                    <a:gd name="connsiteY14" fmla="*/ 370823 h 613867"/>
                    <a:gd name="connsiteX15" fmla="*/ 120411 w 613867"/>
                    <a:gd name="connsiteY15" fmla="*/ 430684 h 613867"/>
                    <a:gd name="connsiteX16" fmla="*/ 44657 w 613867"/>
                    <a:gd name="connsiteY16" fmla="*/ 506438 h 613867"/>
                    <a:gd name="connsiteX17" fmla="*/ 107075 w 613867"/>
                    <a:gd name="connsiteY17" fmla="*/ 568856 h 613867"/>
                    <a:gd name="connsiteX18" fmla="*/ 182829 w 613867"/>
                    <a:gd name="connsiteY18" fmla="*/ 493102 h 613867"/>
                    <a:gd name="connsiteX19" fmla="*/ 242691 w 613867"/>
                    <a:gd name="connsiteY19" fmla="*/ 552964 h 613867"/>
                    <a:gd name="connsiteX20" fmla="*/ 237696 w 613867"/>
                    <a:gd name="connsiteY20" fmla="*/ 375818 h 613867"/>
                    <a:gd name="connsiteX21" fmla="*/ 104519 w 613867"/>
                    <a:gd name="connsiteY21" fmla="*/ 101580 h 613867"/>
                    <a:gd name="connsiteX22" fmla="*/ 99524 w 613867"/>
                    <a:gd name="connsiteY22" fmla="*/ 278727 h 613867"/>
                    <a:gd name="connsiteX23" fmla="*/ 159386 w 613867"/>
                    <a:gd name="connsiteY23" fmla="*/ 218865 h 613867"/>
                    <a:gd name="connsiteX24" fmla="*/ 235140 w 613867"/>
                    <a:gd name="connsiteY24" fmla="*/ 294619 h 613867"/>
                    <a:gd name="connsiteX25" fmla="*/ 297558 w 613867"/>
                    <a:gd name="connsiteY25" fmla="*/ 232201 h 613867"/>
                    <a:gd name="connsiteX26" fmla="*/ 221804 w 613867"/>
                    <a:gd name="connsiteY26" fmla="*/ 156447 h 613867"/>
                    <a:gd name="connsiteX27" fmla="*/ 281665 w 613867"/>
                    <a:gd name="connsiteY27" fmla="*/ 96586 h 613867"/>
                    <a:gd name="connsiteX28" fmla="*/ 29967 w 613867"/>
                    <a:gd name="connsiteY28" fmla="*/ 29967 h 613867"/>
                    <a:gd name="connsiteX29" fmla="*/ 102313 w 613867"/>
                    <a:gd name="connsiteY29" fmla="*/ 0 h 613867"/>
                    <a:gd name="connsiteX30" fmla="*/ 511554 w 613867"/>
                    <a:gd name="connsiteY30" fmla="*/ 0 h 613867"/>
                    <a:gd name="connsiteX31" fmla="*/ 613867 w 613867"/>
                    <a:gd name="connsiteY31" fmla="*/ 102313 h 613867"/>
                    <a:gd name="connsiteX32" fmla="*/ 613867 w 613867"/>
                    <a:gd name="connsiteY32" fmla="*/ 511554 h 613867"/>
                    <a:gd name="connsiteX33" fmla="*/ 511554 w 613867"/>
                    <a:gd name="connsiteY33" fmla="*/ 613867 h 613867"/>
                    <a:gd name="connsiteX34" fmla="*/ 102313 w 613867"/>
                    <a:gd name="connsiteY34" fmla="*/ 613867 h 613867"/>
                    <a:gd name="connsiteX35" fmla="*/ 0 w 613867"/>
                    <a:gd name="connsiteY35" fmla="*/ 511554 h 613867"/>
                    <a:gd name="connsiteX36" fmla="*/ 0 w 613867"/>
                    <a:gd name="connsiteY36" fmla="*/ 102313 h 613867"/>
                    <a:gd name="connsiteX37" fmla="*/ 29967 w 613867"/>
                    <a:gd name="connsiteY37" fmla="*/ 29967 h 61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13867" h="613867">
                      <a:moveTo>
                        <a:pt x="314803" y="374281"/>
                      </a:moveTo>
                      <a:lnTo>
                        <a:pt x="390557" y="450035"/>
                      </a:lnTo>
                      <a:lnTo>
                        <a:pt x="330696" y="509896"/>
                      </a:lnTo>
                      <a:lnTo>
                        <a:pt x="507842" y="504902"/>
                      </a:lnTo>
                      <a:lnTo>
                        <a:pt x="512837" y="327756"/>
                      </a:lnTo>
                      <a:lnTo>
                        <a:pt x="452975" y="387617"/>
                      </a:lnTo>
                      <a:lnTo>
                        <a:pt x="377221" y="311863"/>
                      </a:lnTo>
                      <a:close/>
                      <a:moveTo>
                        <a:pt x="367619" y="63753"/>
                      </a:moveTo>
                      <a:lnTo>
                        <a:pt x="372612" y="240900"/>
                      </a:lnTo>
                      <a:lnTo>
                        <a:pt x="549761" y="245895"/>
                      </a:lnTo>
                      <a:lnTo>
                        <a:pt x="489898" y="186033"/>
                      </a:lnTo>
                      <a:lnTo>
                        <a:pt x="565652" y="110279"/>
                      </a:lnTo>
                      <a:lnTo>
                        <a:pt x="503234" y="47861"/>
                      </a:lnTo>
                      <a:lnTo>
                        <a:pt x="427480" y="123615"/>
                      </a:lnTo>
                      <a:close/>
                      <a:moveTo>
                        <a:pt x="60550" y="370823"/>
                      </a:moveTo>
                      <a:lnTo>
                        <a:pt x="120411" y="430684"/>
                      </a:lnTo>
                      <a:lnTo>
                        <a:pt x="44657" y="506438"/>
                      </a:lnTo>
                      <a:lnTo>
                        <a:pt x="107075" y="568856"/>
                      </a:lnTo>
                      <a:lnTo>
                        <a:pt x="182829" y="493102"/>
                      </a:lnTo>
                      <a:lnTo>
                        <a:pt x="242691" y="552964"/>
                      </a:lnTo>
                      <a:lnTo>
                        <a:pt x="237696" y="375818"/>
                      </a:lnTo>
                      <a:close/>
                      <a:moveTo>
                        <a:pt x="104519" y="101580"/>
                      </a:moveTo>
                      <a:lnTo>
                        <a:pt x="99524" y="278727"/>
                      </a:lnTo>
                      <a:lnTo>
                        <a:pt x="159386" y="218865"/>
                      </a:lnTo>
                      <a:lnTo>
                        <a:pt x="235140" y="294619"/>
                      </a:lnTo>
                      <a:lnTo>
                        <a:pt x="297558" y="232201"/>
                      </a:lnTo>
                      <a:lnTo>
                        <a:pt x="221804" y="156447"/>
                      </a:lnTo>
                      <a:lnTo>
                        <a:pt x="281665" y="96586"/>
                      </a:lnTo>
                      <a:close/>
                      <a:moveTo>
                        <a:pt x="29967" y="29967"/>
                      </a:moveTo>
                      <a:cubicBezTo>
                        <a:pt x="48482" y="11452"/>
                        <a:pt x="74060" y="0"/>
                        <a:pt x="102313" y="0"/>
                      </a:cubicBezTo>
                      <a:lnTo>
                        <a:pt x="511554" y="0"/>
                      </a:lnTo>
                      <a:cubicBezTo>
                        <a:pt x="568060" y="0"/>
                        <a:pt x="613867" y="45807"/>
                        <a:pt x="613867" y="102313"/>
                      </a:cubicBezTo>
                      <a:lnTo>
                        <a:pt x="613867" y="511554"/>
                      </a:lnTo>
                      <a:cubicBezTo>
                        <a:pt x="613867" y="568060"/>
                        <a:pt x="568060" y="613867"/>
                        <a:pt x="511554" y="613867"/>
                      </a:cubicBezTo>
                      <a:lnTo>
                        <a:pt x="102313" y="613867"/>
                      </a:lnTo>
                      <a:cubicBezTo>
                        <a:pt x="45807" y="613867"/>
                        <a:pt x="0" y="568060"/>
                        <a:pt x="0" y="511554"/>
                      </a:cubicBezTo>
                      <a:lnTo>
                        <a:pt x="0" y="102313"/>
                      </a:lnTo>
                      <a:cubicBezTo>
                        <a:pt x="0" y="74060"/>
                        <a:pt x="11452" y="48482"/>
                        <a:pt x="29967" y="29967"/>
                      </a:cubicBezTo>
                      <a:close/>
                    </a:path>
                  </a:pathLst>
                </a:custGeom>
                <a:solidFill>
                  <a:srgbClr val="FFFFFF"/>
                </a:solidFill>
                <a:ln w="9525" cap="flat" cmpd="sng" algn="ctr">
                  <a:noFill/>
                  <a:prstDash val="solid"/>
                  <a:headEnd type="none" w="med" len="med"/>
                  <a:tailEnd type="none" w="med" len="med"/>
                </a:ln>
                <a:effectLst/>
              </p:spPr>
              <p:txBody>
                <a:bodyPr lIns="182880" tIns="146304" rIns="182880" bIns="146304"/>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grpSp>
          <p:grpSp>
            <p:nvGrpSpPr>
              <p:cNvPr id="467" name="Group 466"/>
              <p:cNvGrpSpPr/>
              <p:nvPr/>
            </p:nvGrpSpPr>
            <p:grpSpPr>
              <a:xfrm>
                <a:off x="7897520" y="5210661"/>
                <a:ext cx="657088" cy="346764"/>
                <a:chOff x="7872239" y="5210661"/>
                <a:chExt cx="657088" cy="346764"/>
              </a:xfrm>
            </p:grpSpPr>
            <p:sp>
              <p:nvSpPr>
                <p:cNvPr id="474" name="Rectangle 473"/>
                <p:cNvSpPr/>
                <p:nvPr/>
              </p:nvSpPr>
              <p:spPr bwMode="auto">
                <a:xfrm>
                  <a:off x="8127646" y="5210661"/>
                  <a:ext cx="401681" cy="346764"/>
                </a:xfrm>
                <a:prstGeom prst="rect">
                  <a:avLst/>
                </a:prstGeom>
                <a:noFill/>
                <a:ln w="6350" cap="flat" cmpd="sng" algn="ctr">
                  <a:noFill/>
                  <a:prstDash val="solid"/>
                  <a:miter lim="800000"/>
                  <a:headEnd type="none" w="med" len="med"/>
                  <a:tailEnd type="none" w="med" len="med"/>
                </a:ln>
                <a:effectLst/>
              </p:spPr>
              <p:txBody>
                <a:bodyPr lIns="45720" tIns="45720" rIns="45720" bIns="45720" anchor="ctr" anchorCtr="0"/>
                <a:lstStyle/>
                <a:p>
                  <a:pPr marL="0" marR="0" lvl="0" indent="0" algn="l" defTabSz="913927" rtl="0" eaLnBrk="1" fontAlgn="base" latinLnBrk="0" hangingPunct="1">
                    <a:lnSpc>
                      <a:spcPct val="90000"/>
                    </a:lnSpc>
                    <a:spcBef>
                      <a:spcPts val="0"/>
                    </a:spcBef>
                    <a:spcAft>
                      <a:spcPts val="0"/>
                    </a:spcAft>
                    <a:buClrTx/>
                    <a:buSzTx/>
                    <a:buFontTx/>
                    <a:buNone/>
                    <a:tabLst/>
                    <a:defRPr/>
                  </a:pP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DNS</a:t>
                  </a:r>
                </a:p>
              </p:txBody>
            </p:sp>
            <p:pic>
              <p:nvPicPr>
                <p:cNvPr id="475" name="Picture 3"/>
                <p:cNvPicPr>
                  <a:picLocks noChangeAspect="1"/>
                </p:cNvPicPr>
                <p:nvPr/>
              </p:nvPicPr>
              <p:blipFill>
                <a:blip r:embed="rId7" cstate="screen">
                  <a:biLevel thresh="25000"/>
                  <a:extLst>
                    <a:ext uri="{28A0092B-C50C-407E-A947-70E740481C1C}">
                      <a14:useLocalDpi xmlns:a14="http://schemas.microsoft.com/office/drawing/2010/main" val="0"/>
                    </a:ext>
                  </a:extLst>
                </a:blip>
                <a:srcRect/>
                <a:stretch>
                  <a:fillRect/>
                </a:stretch>
              </p:blipFill>
              <p:spPr bwMode="auto">
                <a:xfrm>
                  <a:off x="7872239" y="5259380"/>
                  <a:ext cx="234066" cy="234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68" name="Group 467"/>
              <p:cNvGrpSpPr/>
              <p:nvPr/>
            </p:nvGrpSpPr>
            <p:grpSpPr>
              <a:xfrm>
                <a:off x="10402030" y="5210661"/>
                <a:ext cx="822809" cy="346764"/>
                <a:chOff x="10440820" y="5210661"/>
                <a:chExt cx="822809" cy="346764"/>
              </a:xfrm>
            </p:grpSpPr>
            <p:sp>
              <p:nvSpPr>
                <p:cNvPr id="472" name="Rectangle 471"/>
                <p:cNvSpPr/>
                <p:nvPr/>
              </p:nvSpPr>
              <p:spPr bwMode="auto">
                <a:xfrm>
                  <a:off x="10673647" y="5210661"/>
                  <a:ext cx="589982" cy="346764"/>
                </a:xfrm>
                <a:prstGeom prst="rect">
                  <a:avLst/>
                </a:prstGeom>
                <a:noFill/>
                <a:ln w="6350" cap="flat" cmpd="sng" algn="ctr">
                  <a:noFill/>
                  <a:prstDash val="solid"/>
                  <a:miter lim="800000"/>
                  <a:headEnd type="none" w="med" len="med"/>
                  <a:tailEnd type="none" w="med" len="med"/>
                </a:ln>
                <a:effectLst/>
              </p:spPr>
              <p:txBody>
                <a:bodyPr lIns="45720" tIns="45720" rIns="45720" bIns="45720"/>
                <a:lstStyle/>
                <a:p>
                  <a:pPr marL="0" marR="0" lvl="0" indent="0" algn="l" defTabSz="913927" rtl="0" eaLnBrk="1" fontAlgn="base" latinLnBrk="0" hangingPunct="1">
                    <a:lnSpc>
                      <a:spcPct val="90000"/>
                    </a:lnSpc>
                    <a:spcBef>
                      <a:spcPts val="0"/>
                    </a:spcBef>
                    <a:spcAft>
                      <a:spcPts val="0"/>
                    </a:spcAft>
                    <a:buClrTx/>
                    <a:buSzTx/>
                    <a:buFontTx/>
                    <a:buNone/>
                    <a:tabLst/>
                    <a:defRPr/>
                  </a:pP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VPN </a:t>
                  </a:r>
                  <a:b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b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Gateway</a:t>
                  </a:r>
                </a:p>
              </p:txBody>
            </p:sp>
            <p:pic>
              <p:nvPicPr>
                <p:cNvPr id="473" name="Picture 9"/>
                <p:cNvPicPr>
                  <a:picLocks noChangeAspect="1"/>
                </p:cNvPicPr>
                <p:nvPr/>
              </p:nvPicPr>
              <p:blipFill>
                <a:blip r:embed="rId8" cstate="screen">
                  <a:biLevel thresh="25000"/>
                  <a:extLst>
                    <a:ext uri="{28A0092B-C50C-407E-A947-70E740481C1C}">
                      <a14:useLocalDpi xmlns:a14="http://schemas.microsoft.com/office/drawing/2010/main" val="0"/>
                    </a:ext>
                  </a:extLst>
                </a:blip>
                <a:srcRect/>
                <a:stretch>
                  <a:fillRect/>
                </a:stretch>
              </p:blipFill>
              <p:spPr bwMode="auto">
                <a:xfrm>
                  <a:off x="10440820" y="5255763"/>
                  <a:ext cx="241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69" name="Group 468"/>
              <p:cNvGrpSpPr/>
              <p:nvPr/>
            </p:nvGrpSpPr>
            <p:grpSpPr>
              <a:xfrm>
                <a:off x="7004047" y="5210907"/>
                <a:ext cx="848172" cy="346518"/>
                <a:chOff x="7002727" y="5210907"/>
                <a:chExt cx="848172" cy="346518"/>
              </a:xfrm>
            </p:grpSpPr>
            <p:sp>
              <p:nvSpPr>
                <p:cNvPr id="470" name="Rectangle 469"/>
                <p:cNvSpPr/>
                <p:nvPr/>
              </p:nvSpPr>
              <p:spPr bwMode="auto">
                <a:xfrm>
                  <a:off x="7265455" y="5210907"/>
                  <a:ext cx="585444" cy="346518"/>
                </a:xfrm>
                <a:prstGeom prst="rect">
                  <a:avLst/>
                </a:prstGeom>
                <a:noFill/>
                <a:ln w="6350" cap="flat" cmpd="sng" algn="ctr">
                  <a:noFill/>
                  <a:prstDash val="solid"/>
                  <a:miter lim="800000"/>
                  <a:headEnd type="none" w="med" len="med"/>
                  <a:tailEnd type="none" w="med" len="med"/>
                </a:ln>
                <a:effectLst/>
              </p:spPr>
              <p:txBody>
                <a:bodyPr lIns="45720" tIns="45720" rIns="45720" bIns="45720"/>
                <a:lstStyle/>
                <a:p>
                  <a:pPr marL="0" marR="0" lvl="0" indent="0" algn="l" defTabSz="913927" rtl="0" eaLnBrk="1" fontAlgn="base" latinLnBrk="0" hangingPunct="1">
                    <a:lnSpc>
                      <a:spcPct val="90000"/>
                    </a:lnSpc>
                    <a:spcBef>
                      <a:spcPts val="0"/>
                    </a:spcBef>
                    <a:spcAft>
                      <a:spcPts val="0"/>
                    </a:spcAft>
                    <a:buClrTx/>
                    <a:buSzTx/>
                    <a:buFontTx/>
                    <a:buNone/>
                    <a:tabLst/>
                    <a:defRPr/>
                  </a:pPr>
                  <a:r>
                    <a:rPr kumimoji="0" lang="en-US" sz="1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Load Balancer</a:t>
                  </a:r>
                </a:p>
              </p:txBody>
            </p:sp>
            <p:pic>
              <p:nvPicPr>
                <p:cNvPr id="471" name="Picture 11"/>
                <p:cNvPicPr>
                  <a:picLocks noChangeAspect="1"/>
                </p:cNvPicPr>
                <p:nvPr/>
              </p:nvPicPr>
              <p:blipFill>
                <a:blip r:embed="rId9" cstate="screen">
                  <a:biLevel thresh="25000"/>
                  <a:extLst>
                    <a:ext uri="{28A0092B-C50C-407E-A947-70E740481C1C}">
                      <a14:useLocalDpi xmlns:a14="http://schemas.microsoft.com/office/drawing/2010/main" val="0"/>
                    </a:ext>
                  </a:extLst>
                </a:blip>
                <a:srcRect/>
                <a:stretch>
                  <a:fillRect/>
                </a:stretch>
              </p:blipFill>
              <p:spPr bwMode="auto">
                <a:xfrm>
                  <a:off x="7002727" y="5257351"/>
                  <a:ext cx="239713"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42" name="Rectangle 341"/>
            <p:cNvSpPr/>
            <p:nvPr/>
          </p:nvSpPr>
          <p:spPr bwMode="auto">
            <a:xfrm>
              <a:off x="112714" y="104775"/>
              <a:ext cx="12203111" cy="4349182"/>
            </a:xfrm>
            <a:prstGeom prst="rect">
              <a:avLst/>
            </a:prstGeom>
            <a:solidFill>
              <a:srgbClr val="005695"/>
            </a:solidFill>
            <a:ln w="6350" cap="flat" cmpd="sng" algn="ctr">
              <a:noFill/>
              <a:prstDash val="solid"/>
              <a:miter lim="800000"/>
              <a:headEnd type="none" w="med" len="med"/>
              <a:tailEnd type="none" w="med" len="med"/>
            </a:ln>
            <a:effectLst/>
          </p:spPr>
          <p:txBody>
            <a:bodyPr lIns="179285" tIns="143428" rIns="179285" bIns="143428"/>
            <a:lstStyle/>
            <a:p>
              <a:pPr marL="0" marR="0" lvl="0" indent="0" algn="ctr" defTabSz="913927" rtl="0" eaLnBrk="1" fontAlgn="base" latinLnBrk="0" hangingPunct="1">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gradFill>
                    <a:gsLst>
                      <a:gs pos="92500">
                        <a:srgbClr val="FFC000"/>
                      </a:gs>
                      <a:gs pos="33000">
                        <a:srgbClr val="FFC000"/>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Platform </a:t>
              </a:r>
              <a:r>
                <a:rPr kumimoji="0" lang="en-US" sz="1600" b="0" i="0" u="none" strike="noStrike" kern="0" cap="none" spc="0" normalizeH="0" baseline="0" noProof="0" dirty="0" smtClean="0">
                  <a:ln>
                    <a:noFill/>
                  </a:ln>
                  <a:gradFill>
                    <a:gsLst>
                      <a:gs pos="92500">
                        <a:srgbClr val="FFC000"/>
                      </a:gs>
                      <a:gs pos="33000">
                        <a:srgbClr val="FFC000"/>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Services</a:t>
              </a:r>
              <a:endParaRPr kumimoji="0" lang="en-US" sz="1600" b="0" i="0" u="none" strike="noStrike" kern="0" cap="none" spc="0" normalizeH="0" baseline="0" noProof="0" dirty="0">
                <a:ln>
                  <a:noFill/>
                </a:ln>
                <a:gradFill>
                  <a:gsLst>
                    <a:gs pos="92500">
                      <a:srgbClr val="FFC000"/>
                    </a:gs>
                    <a:gs pos="33000">
                      <a:srgbClr val="FFC000"/>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endParaRPr>
            </a:p>
          </p:txBody>
        </p:sp>
        <p:grpSp>
          <p:nvGrpSpPr>
            <p:cNvPr id="14" name="Group 13"/>
            <p:cNvGrpSpPr/>
            <p:nvPr/>
          </p:nvGrpSpPr>
          <p:grpSpPr>
            <a:xfrm>
              <a:off x="249566" y="543029"/>
              <a:ext cx="11942434" cy="3795291"/>
              <a:chOff x="249566" y="543029"/>
              <a:chExt cx="11942434" cy="3795291"/>
            </a:xfrm>
          </p:grpSpPr>
          <p:grpSp>
            <p:nvGrpSpPr>
              <p:cNvPr id="343" name="Group 342"/>
              <p:cNvGrpSpPr/>
              <p:nvPr/>
            </p:nvGrpSpPr>
            <p:grpSpPr>
              <a:xfrm>
                <a:off x="2087227" y="543029"/>
                <a:ext cx="8372241" cy="3790160"/>
                <a:chOff x="2082009" y="543029"/>
                <a:chExt cx="8372241" cy="3790160"/>
              </a:xfrm>
            </p:grpSpPr>
            <p:grpSp>
              <p:nvGrpSpPr>
                <p:cNvPr id="344" name="Group 343"/>
                <p:cNvGrpSpPr/>
                <p:nvPr/>
              </p:nvGrpSpPr>
              <p:grpSpPr>
                <a:xfrm>
                  <a:off x="4343326" y="543029"/>
                  <a:ext cx="3736693" cy="1371600"/>
                  <a:chOff x="4336920" y="650979"/>
                  <a:chExt cx="3736693" cy="1371600"/>
                </a:xfrm>
              </p:grpSpPr>
              <p:sp>
                <p:nvSpPr>
                  <p:cNvPr id="439" name="Rectangle 438"/>
                  <p:cNvSpPr/>
                  <p:nvPr/>
                </p:nvSpPr>
                <p:spPr bwMode="auto">
                  <a:xfrm>
                    <a:off x="4336920" y="650979"/>
                    <a:ext cx="3736693" cy="1371600"/>
                  </a:xfrm>
                  <a:prstGeom prst="rect">
                    <a:avLst/>
                  </a:prstGeom>
                  <a:solidFill>
                    <a:srgbClr val="0072C6"/>
                  </a:solidFill>
                  <a:ln w="6350" cap="flat" cmpd="sng" algn="ctr">
                    <a:noFill/>
                    <a:prstDash val="solid"/>
                    <a:miter lim="800000"/>
                    <a:headEnd type="none" w="med" len="med"/>
                    <a:tailEnd type="none" w="med" len="med"/>
                  </a:ln>
                  <a:effectLst/>
                </p:spPr>
                <p:txBody>
                  <a:bodyPr lIns="179285" tIns="143428" rIns="179285" bIns="143428"/>
                  <a:lstStyle/>
                  <a:p>
                    <a:pPr marL="0" marR="0" lvl="0" indent="0" algn="ctr" defTabSz="913927" rtl="0" eaLnBrk="1" fontAlgn="base"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Web and mobile</a:t>
                    </a:r>
                  </a:p>
                </p:txBody>
              </p:sp>
              <p:grpSp>
                <p:nvGrpSpPr>
                  <p:cNvPr id="440" name="Group 439"/>
                  <p:cNvGrpSpPr/>
                  <p:nvPr/>
                </p:nvGrpSpPr>
                <p:grpSpPr>
                  <a:xfrm>
                    <a:off x="4516491" y="1046498"/>
                    <a:ext cx="1003842" cy="300037"/>
                    <a:chOff x="4516491" y="987018"/>
                    <a:chExt cx="1003842" cy="300037"/>
                  </a:xfrm>
                </p:grpSpPr>
                <p:sp>
                  <p:nvSpPr>
                    <p:cNvPr id="456" name="TextBox 455"/>
                    <p:cNvSpPr txBox="1"/>
                    <p:nvPr/>
                  </p:nvSpPr>
                  <p:spPr bwMode="auto">
                    <a:xfrm>
                      <a:off x="4861521" y="987018"/>
                      <a:ext cx="658812" cy="300037"/>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Web </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Apps</a:t>
                      </a:r>
                    </a:p>
                  </p:txBody>
                </p:sp>
                <p:pic>
                  <p:nvPicPr>
                    <p:cNvPr id="457" name="Picture 151"/>
                    <p:cNvPicPr>
                      <a:picLocks noChangeAspect="1"/>
                    </p:cNvPicPr>
                    <p:nvPr/>
                  </p:nvPicPr>
                  <p:blipFill>
                    <a:blip r:embed="rId10" cstate="screen">
                      <a:biLevel thresh="25000"/>
                      <a:extLst>
                        <a:ext uri="{28A0092B-C50C-407E-A947-70E740481C1C}">
                          <a14:useLocalDpi xmlns:a14="http://schemas.microsoft.com/office/drawing/2010/main" val="0"/>
                        </a:ext>
                      </a:extLst>
                    </a:blip>
                    <a:srcRect/>
                    <a:stretch>
                      <a:fillRect/>
                    </a:stretch>
                  </p:blipFill>
                  <p:spPr bwMode="auto">
                    <a:xfrm>
                      <a:off x="4516491" y="993596"/>
                      <a:ext cx="286768" cy="286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1" name="Group 440"/>
                  <p:cNvGrpSpPr/>
                  <p:nvPr/>
                </p:nvGrpSpPr>
                <p:grpSpPr>
                  <a:xfrm>
                    <a:off x="4516491" y="1617114"/>
                    <a:ext cx="1003842" cy="291190"/>
                    <a:chOff x="4516491" y="1514601"/>
                    <a:chExt cx="1003842" cy="291190"/>
                  </a:xfrm>
                </p:grpSpPr>
                <p:sp>
                  <p:nvSpPr>
                    <p:cNvPr id="454" name="TextBox 453"/>
                    <p:cNvSpPr txBox="1"/>
                    <p:nvPr/>
                  </p:nvSpPr>
                  <p:spPr bwMode="auto">
                    <a:xfrm>
                      <a:off x="4861521" y="1530021"/>
                      <a:ext cx="658812" cy="260350"/>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Mobile</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Apps</a:t>
                      </a:r>
                    </a:p>
                  </p:txBody>
                </p:sp>
                <p:pic>
                  <p:nvPicPr>
                    <p:cNvPr id="455" name="Picture 153"/>
                    <p:cNvPicPr>
                      <a:picLocks noChangeAspect="1"/>
                    </p:cNvPicPr>
                    <p:nvPr/>
                  </p:nvPicPr>
                  <p:blipFill>
                    <a:blip r:embed="rId11" cstate="screen">
                      <a:biLevel thresh="25000"/>
                      <a:extLst>
                        <a:ext uri="{28A0092B-C50C-407E-A947-70E740481C1C}">
                          <a14:useLocalDpi xmlns:a14="http://schemas.microsoft.com/office/drawing/2010/main" val="0"/>
                        </a:ext>
                      </a:extLst>
                    </a:blip>
                    <a:srcRect/>
                    <a:stretch>
                      <a:fillRect/>
                    </a:stretch>
                  </p:blipFill>
                  <p:spPr bwMode="auto">
                    <a:xfrm>
                      <a:off x="4516491" y="1514601"/>
                      <a:ext cx="291075" cy="291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2" name="Group 441"/>
                  <p:cNvGrpSpPr/>
                  <p:nvPr/>
                </p:nvGrpSpPr>
                <p:grpSpPr>
                  <a:xfrm>
                    <a:off x="6846369" y="1044910"/>
                    <a:ext cx="1017770" cy="301625"/>
                    <a:chOff x="6784198" y="987352"/>
                    <a:chExt cx="1017770" cy="301625"/>
                  </a:xfrm>
                </p:grpSpPr>
                <p:sp>
                  <p:nvSpPr>
                    <p:cNvPr id="452" name="TextBox 451"/>
                    <p:cNvSpPr txBox="1"/>
                    <p:nvPr/>
                  </p:nvSpPr>
                  <p:spPr bwMode="auto">
                    <a:xfrm>
                      <a:off x="7143156" y="987352"/>
                      <a:ext cx="658812"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API</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Management</a:t>
                      </a:r>
                    </a:p>
                  </p:txBody>
                </p:sp>
                <p:pic>
                  <p:nvPicPr>
                    <p:cNvPr id="453" name="Picture 155"/>
                    <p:cNvPicPr>
                      <a:picLocks noChangeAspect="1"/>
                    </p:cNvPicPr>
                    <p:nvPr/>
                  </p:nvPicPr>
                  <p:blipFill>
                    <a:blip r:embed="rId12" cstate="screen">
                      <a:biLevel thresh="25000"/>
                      <a:extLst>
                        <a:ext uri="{28A0092B-C50C-407E-A947-70E740481C1C}">
                          <a14:useLocalDpi xmlns:a14="http://schemas.microsoft.com/office/drawing/2010/main" val="0"/>
                        </a:ext>
                      </a:extLst>
                    </a:blip>
                    <a:srcRect/>
                    <a:stretch>
                      <a:fillRect/>
                    </a:stretch>
                  </p:blipFill>
                  <p:spPr bwMode="auto">
                    <a:xfrm>
                      <a:off x="6784198" y="987819"/>
                      <a:ext cx="291528" cy="291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3" name="Group 442"/>
                  <p:cNvGrpSpPr/>
                  <p:nvPr/>
                </p:nvGrpSpPr>
                <p:grpSpPr>
                  <a:xfrm>
                    <a:off x="5673359" y="1051631"/>
                    <a:ext cx="1019983" cy="294904"/>
                    <a:chOff x="5648693" y="1000311"/>
                    <a:chExt cx="1019983" cy="294904"/>
                  </a:xfrm>
                </p:grpSpPr>
                <p:sp>
                  <p:nvSpPr>
                    <p:cNvPr id="450" name="TextBox 449"/>
                    <p:cNvSpPr txBox="1"/>
                    <p:nvPr/>
                  </p:nvSpPr>
                  <p:spPr bwMode="auto">
                    <a:xfrm>
                      <a:off x="6008276" y="1024727"/>
                      <a:ext cx="660400" cy="25717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API</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Apps</a:t>
                      </a:r>
                    </a:p>
                  </p:txBody>
                </p:sp>
                <p:pic>
                  <p:nvPicPr>
                    <p:cNvPr id="451" name="Picture 157"/>
                    <p:cNvPicPr>
                      <a:picLocks noChangeAspect="1"/>
                    </p:cNvPicPr>
                    <p:nvPr/>
                  </p:nvPicPr>
                  <p:blipFill>
                    <a:blip r:embed="rId13" cstate="screen">
                      <a:biLevel thresh="25000"/>
                      <a:extLst>
                        <a:ext uri="{28A0092B-C50C-407E-A947-70E740481C1C}">
                          <a14:useLocalDpi xmlns:a14="http://schemas.microsoft.com/office/drawing/2010/main" val="0"/>
                        </a:ext>
                      </a:extLst>
                    </a:blip>
                    <a:srcRect/>
                    <a:stretch>
                      <a:fillRect/>
                    </a:stretch>
                  </p:blipFill>
                  <p:spPr bwMode="auto">
                    <a:xfrm>
                      <a:off x="5648693" y="1000311"/>
                      <a:ext cx="294787" cy="29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4" name="Group 443"/>
                  <p:cNvGrpSpPr/>
                  <p:nvPr/>
                </p:nvGrpSpPr>
                <p:grpSpPr>
                  <a:xfrm>
                    <a:off x="5673359" y="1617114"/>
                    <a:ext cx="1022642" cy="301625"/>
                    <a:chOff x="5646034" y="1516851"/>
                    <a:chExt cx="1022642" cy="301625"/>
                  </a:xfrm>
                </p:grpSpPr>
                <p:sp>
                  <p:nvSpPr>
                    <p:cNvPr id="448" name="TextBox 447"/>
                    <p:cNvSpPr txBox="1"/>
                    <p:nvPr/>
                  </p:nvSpPr>
                  <p:spPr bwMode="auto">
                    <a:xfrm>
                      <a:off x="6008276" y="1516851"/>
                      <a:ext cx="660400"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Logic</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Apps</a:t>
                      </a:r>
                    </a:p>
                  </p:txBody>
                </p:sp>
                <p:pic>
                  <p:nvPicPr>
                    <p:cNvPr id="449" name="Picture 159"/>
                    <p:cNvPicPr>
                      <a:picLocks noChangeAspect="1"/>
                    </p:cNvPicPr>
                    <p:nvPr/>
                  </p:nvPicPr>
                  <p:blipFill>
                    <a:blip r:embed="rId14" cstate="screen">
                      <a:biLevel thresh="25000"/>
                      <a:extLst>
                        <a:ext uri="{28A0092B-C50C-407E-A947-70E740481C1C}">
                          <a14:useLocalDpi xmlns:a14="http://schemas.microsoft.com/office/drawing/2010/main" val="0"/>
                        </a:ext>
                      </a:extLst>
                    </a:blip>
                    <a:srcRect/>
                    <a:stretch>
                      <a:fillRect/>
                    </a:stretch>
                  </p:blipFill>
                  <p:spPr bwMode="auto">
                    <a:xfrm>
                      <a:off x="5646034" y="1517893"/>
                      <a:ext cx="292406" cy="29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5" name="Group 444"/>
                  <p:cNvGrpSpPr/>
                  <p:nvPr/>
                </p:nvGrpSpPr>
                <p:grpSpPr>
                  <a:xfrm>
                    <a:off x="6846368" y="1617114"/>
                    <a:ext cx="1017771" cy="301625"/>
                    <a:chOff x="6784198" y="1512087"/>
                    <a:chExt cx="1017771" cy="301625"/>
                  </a:xfrm>
                </p:grpSpPr>
                <p:sp>
                  <p:nvSpPr>
                    <p:cNvPr id="446" name="TextBox 445"/>
                    <p:cNvSpPr txBox="1"/>
                    <p:nvPr/>
                  </p:nvSpPr>
                  <p:spPr bwMode="auto">
                    <a:xfrm>
                      <a:off x="7143156" y="1512087"/>
                      <a:ext cx="658813"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Notification</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Hubs</a:t>
                      </a:r>
                    </a:p>
                  </p:txBody>
                </p:sp>
                <p:pic>
                  <p:nvPicPr>
                    <p:cNvPr id="447" name="Picture 161"/>
                    <p:cNvPicPr>
                      <a:picLocks noChangeAspect="1"/>
                    </p:cNvPicPr>
                    <p:nvPr/>
                  </p:nvPicPr>
                  <p:blipFill>
                    <a:blip r:embed="rId15" cstate="screen">
                      <a:biLevel thresh="25000"/>
                      <a:extLst>
                        <a:ext uri="{28A0092B-C50C-407E-A947-70E740481C1C}">
                          <a14:useLocalDpi xmlns:a14="http://schemas.microsoft.com/office/drawing/2010/main" val="0"/>
                        </a:ext>
                      </a:extLst>
                    </a:blip>
                    <a:srcRect/>
                    <a:stretch>
                      <a:fillRect/>
                    </a:stretch>
                  </p:blipFill>
                  <p:spPr bwMode="auto">
                    <a:xfrm>
                      <a:off x="6784198" y="1519474"/>
                      <a:ext cx="289246" cy="28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345" name="Group 344"/>
                <p:cNvGrpSpPr/>
                <p:nvPr/>
              </p:nvGrpSpPr>
              <p:grpSpPr>
                <a:xfrm>
                  <a:off x="2082009" y="3493402"/>
                  <a:ext cx="2491556" cy="839787"/>
                  <a:chOff x="2082009" y="3607702"/>
                  <a:chExt cx="2491556" cy="839787"/>
                </a:xfrm>
              </p:grpSpPr>
              <p:sp>
                <p:nvSpPr>
                  <p:cNvPr id="431" name="Rectangle 430"/>
                  <p:cNvSpPr/>
                  <p:nvPr/>
                </p:nvSpPr>
                <p:spPr bwMode="auto">
                  <a:xfrm>
                    <a:off x="2082009" y="3607702"/>
                    <a:ext cx="2491556" cy="839787"/>
                  </a:xfrm>
                  <a:prstGeom prst="rect">
                    <a:avLst/>
                  </a:prstGeom>
                  <a:solidFill>
                    <a:srgbClr val="0072C6"/>
                  </a:solidFill>
                  <a:ln w="6350" cap="flat" cmpd="sng" algn="ctr">
                    <a:noFill/>
                    <a:prstDash val="solid"/>
                    <a:miter lim="800000"/>
                    <a:headEnd type="none" w="med" len="med"/>
                    <a:tailEnd type="none" w="med" len="med"/>
                  </a:ln>
                  <a:effectLst/>
                </p:spPr>
                <p:txBody>
                  <a:bodyPr lIns="179285" tIns="143428" rIns="179285" bIns="143428"/>
                  <a:lstStyle/>
                  <a:p>
                    <a:pPr marL="0" marR="0" lvl="0" indent="0" algn="ctr" defTabSz="913927" rtl="0" eaLnBrk="1" fontAlgn="base"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Media and CDN</a:t>
                    </a:r>
                  </a:p>
                </p:txBody>
              </p:sp>
              <p:grpSp>
                <p:nvGrpSpPr>
                  <p:cNvPr id="432" name="Group 431"/>
                  <p:cNvGrpSpPr/>
                  <p:nvPr/>
                </p:nvGrpSpPr>
                <p:grpSpPr>
                  <a:xfrm>
                    <a:off x="2198592" y="4014101"/>
                    <a:ext cx="2079086" cy="300855"/>
                    <a:chOff x="2198592" y="4014101"/>
                    <a:chExt cx="2079086" cy="300855"/>
                  </a:xfrm>
                </p:grpSpPr>
                <p:grpSp>
                  <p:nvGrpSpPr>
                    <p:cNvPr id="433" name="Group 342"/>
                    <p:cNvGrpSpPr>
                      <a:grpSpLocks/>
                    </p:cNvGrpSpPr>
                    <p:nvPr/>
                  </p:nvGrpSpPr>
                  <p:grpSpPr bwMode="auto">
                    <a:xfrm>
                      <a:off x="3256056" y="4014101"/>
                      <a:ext cx="1021622" cy="300855"/>
                      <a:chOff x="3495416" y="3743131"/>
                      <a:chExt cx="1021282" cy="301105"/>
                    </a:xfrm>
                  </p:grpSpPr>
                  <p:sp>
                    <p:nvSpPr>
                      <p:cNvPr id="437" name="TextBox 162"/>
                      <p:cNvSpPr txBox="1">
                        <a:spLocks noChangeArrowheads="1"/>
                      </p:cNvSpPr>
                      <p:nvPr/>
                    </p:nvSpPr>
                    <p:spPr bwMode="auto">
                      <a:xfrm>
                        <a:off x="3857542" y="3743131"/>
                        <a:ext cx="659156" cy="301105"/>
                      </a:xfrm>
                      <a:prstGeom prst="rect">
                        <a:avLst/>
                      </a:prstGeom>
                      <a:noFill/>
                      <a:ln>
                        <a:noFill/>
                      </a:ln>
                      <a:extLst/>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altLang="en-US" sz="9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Content Delivery</a:t>
                        </a:r>
                        <a:br>
                          <a:rPr kumimoji="0" lang="en-US" altLang="en-US" sz="9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altLang="en-US" sz="9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Network (CDN)</a:t>
                        </a:r>
                      </a:p>
                    </p:txBody>
                  </p:sp>
                  <p:pic>
                    <p:nvPicPr>
                      <p:cNvPr id="438" name="Picture 163" descr="Content Delivery Network (CDN).png"/>
                      <p:cNvPicPr>
                        <a:picLocks noChangeAspect="1"/>
                      </p:cNvPicPr>
                      <p:nvPr/>
                    </p:nvPicPr>
                    <p:blipFill>
                      <a:blip r:embed="rId16" cstate="screen">
                        <a:biLevel thresh="25000"/>
                        <a:extLst>
                          <a:ext uri="{28A0092B-C50C-407E-A947-70E740481C1C}">
                            <a14:useLocalDpi xmlns:a14="http://schemas.microsoft.com/office/drawing/2010/main" val="0"/>
                          </a:ext>
                        </a:extLst>
                      </a:blip>
                      <a:srcRect/>
                      <a:stretch>
                        <a:fillRect/>
                      </a:stretch>
                    </p:blipFill>
                    <p:spPr bwMode="auto">
                      <a:xfrm>
                        <a:off x="3495416" y="3745605"/>
                        <a:ext cx="296167" cy="296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34" name="Group 341"/>
                    <p:cNvGrpSpPr>
                      <a:grpSpLocks/>
                    </p:cNvGrpSpPr>
                    <p:nvPr/>
                  </p:nvGrpSpPr>
                  <p:grpSpPr bwMode="auto">
                    <a:xfrm>
                      <a:off x="2198592" y="4014101"/>
                      <a:ext cx="1014521" cy="300036"/>
                      <a:chOff x="2682792" y="3748793"/>
                      <a:chExt cx="1014184" cy="300286"/>
                    </a:xfrm>
                  </p:grpSpPr>
                  <p:sp>
                    <p:nvSpPr>
                      <p:cNvPr id="435" name="TextBox 434"/>
                      <p:cNvSpPr txBox="1"/>
                      <p:nvPr/>
                    </p:nvSpPr>
                    <p:spPr>
                      <a:xfrm>
                        <a:off x="3038382" y="3748793"/>
                        <a:ext cx="658594" cy="300286"/>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Media</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Services</a:t>
                        </a:r>
                      </a:p>
                    </p:txBody>
                  </p:sp>
                  <p:pic>
                    <p:nvPicPr>
                      <p:cNvPr id="436" name="Picture 165" descr="Media Services.png"/>
                      <p:cNvPicPr>
                        <a:picLocks noChangeAspect="1"/>
                      </p:cNvPicPr>
                      <p:nvPr/>
                    </p:nvPicPr>
                    <p:blipFill>
                      <a:blip r:embed="rId17" cstate="screen">
                        <a:biLevel thresh="25000"/>
                        <a:extLst>
                          <a:ext uri="{28A0092B-C50C-407E-A947-70E740481C1C}">
                            <a14:useLocalDpi xmlns:a14="http://schemas.microsoft.com/office/drawing/2010/main" val="0"/>
                          </a:ext>
                        </a:extLst>
                      </a:blip>
                      <a:srcRect/>
                      <a:stretch>
                        <a:fillRect/>
                      </a:stretch>
                    </p:blipFill>
                    <p:spPr bwMode="auto">
                      <a:xfrm>
                        <a:off x="2682792" y="3757863"/>
                        <a:ext cx="282134" cy="28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grpSp>
              <p:nvGrpSpPr>
                <p:cNvPr id="346" name="Group 345"/>
                <p:cNvGrpSpPr/>
                <p:nvPr/>
              </p:nvGrpSpPr>
              <p:grpSpPr>
                <a:xfrm>
                  <a:off x="4695531" y="2024565"/>
                  <a:ext cx="2872932" cy="2304638"/>
                  <a:chOff x="4691833" y="2138865"/>
                  <a:chExt cx="2872932" cy="2304638"/>
                </a:xfrm>
              </p:grpSpPr>
              <p:sp>
                <p:nvSpPr>
                  <p:cNvPr id="411" name="Rectangle 410"/>
                  <p:cNvSpPr/>
                  <p:nvPr/>
                </p:nvSpPr>
                <p:spPr bwMode="auto">
                  <a:xfrm>
                    <a:off x="4691833" y="2138865"/>
                    <a:ext cx="2872932" cy="2304638"/>
                  </a:xfrm>
                  <a:prstGeom prst="rect">
                    <a:avLst/>
                  </a:prstGeom>
                  <a:solidFill>
                    <a:srgbClr val="0072C6"/>
                  </a:solidFill>
                  <a:ln w="6350" cap="flat" cmpd="sng" algn="ctr">
                    <a:noFill/>
                    <a:prstDash val="solid"/>
                    <a:miter lim="800000"/>
                    <a:headEnd type="none" w="med" len="med"/>
                    <a:tailEnd type="none" w="med" len="med"/>
                  </a:ln>
                  <a:effectLst/>
                </p:spPr>
                <p:txBody>
                  <a:bodyPr lIns="179285" tIns="143428" rIns="179285" bIns="143428"/>
                  <a:lstStyle/>
                  <a:p>
                    <a:pPr marL="0" marR="0" lvl="0" indent="0" algn="ctr" defTabSz="913927" rtl="0" eaLnBrk="1" fontAlgn="base"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Analytics </a:t>
                    </a:r>
                    <a:r>
                      <a:rPr kumimoji="0" lang="en-US" sz="12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and </a:t>
                    </a:r>
                    <a:r>
                      <a:rPr kumimoji="0" lang="en-US" sz="1200" b="0" i="0" u="none" strike="noStrike" kern="0" cap="none" spc="0" normalizeH="0" baseline="0" noProof="0" dirty="0" err="1">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IoT</a:t>
                    </a:r>
                    <a:endParaRPr kumimoji="0" lang="en-US" sz="1200" b="0" i="0" u="none" strike="noStrike" kern="0" cap="none" spc="0" normalizeH="0" baseline="0" noProof="0" dirty="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endParaRPr>
                  </a:p>
                </p:txBody>
              </p:sp>
              <p:grpSp>
                <p:nvGrpSpPr>
                  <p:cNvPr id="412" name="Group 411"/>
                  <p:cNvGrpSpPr/>
                  <p:nvPr/>
                </p:nvGrpSpPr>
                <p:grpSpPr>
                  <a:xfrm>
                    <a:off x="4948498" y="2556851"/>
                    <a:ext cx="2361121" cy="1587740"/>
                    <a:chOff x="4805017" y="2556851"/>
                    <a:chExt cx="2361121" cy="1587740"/>
                  </a:xfrm>
                </p:grpSpPr>
                <p:grpSp>
                  <p:nvGrpSpPr>
                    <p:cNvPr id="413" name="Group 412"/>
                    <p:cNvGrpSpPr/>
                    <p:nvPr/>
                  </p:nvGrpSpPr>
                  <p:grpSpPr>
                    <a:xfrm>
                      <a:off x="4811883" y="2556851"/>
                      <a:ext cx="1046240" cy="337079"/>
                      <a:chOff x="4811883" y="2556851"/>
                      <a:chExt cx="1046240" cy="337079"/>
                    </a:xfrm>
                  </p:grpSpPr>
                  <p:sp>
                    <p:nvSpPr>
                      <p:cNvPr id="429" name="TextBox 428"/>
                      <p:cNvSpPr txBox="1"/>
                      <p:nvPr/>
                    </p:nvSpPr>
                    <p:spPr bwMode="auto">
                      <a:xfrm>
                        <a:off x="5199310" y="2574578"/>
                        <a:ext cx="658813"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err="1"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HDInsight</a:t>
                        </a:r>
                        <a:endPar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endParaRPr>
                      </a:p>
                    </p:txBody>
                  </p:sp>
                  <p:pic>
                    <p:nvPicPr>
                      <p:cNvPr id="430" name="Picture 181"/>
                      <p:cNvPicPr>
                        <a:picLocks noChangeAspect="1"/>
                      </p:cNvPicPr>
                      <p:nvPr/>
                    </p:nvPicPr>
                    <p:blipFill>
                      <a:blip r:embed="rId18" cstate="screen">
                        <a:biLevel thresh="25000"/>
                        <a:extLst>
                          <a:ext uri="{28A0092B-C50C-407E-A947-70E740481C1C}">
                            <a14:useLocalDpi xmlns:a14="http://schemas.microsoft.com/office/drawing/2010/main" val="0"/>
                          </a:ext>
                        </a:extLst>
                      </a:blip>
                      <a:srcRect/>
                      <a:stretch>
                        <a:fillRect/>
                      </a:stretch>
                    </p:blipFill>
                    <p:spPr bwMode="auto">
                      <a:xfrm>
                        <a:off x="4811883" y="2556851"/>
                        <a:ext cx="337162" cy="337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4" name="Group 413"/>
                    <p:cNvGrpSpPr/>
                    <p:nvPr/>
                  </p:nvGrpSpPr>
                  <p:grpSpPr>
                    <a:xfrm>
                      <a:off x="6162402" y="2574420"/>
                      <a:ext cx="1003736" cy="301625"/>
                      <a:chOff x="6162402" y="2574420"/>
                      <a:chExt cx="1003736" cy="301625"/>
                    </a:xfrm>
                  </p:grpSpPr>
                  <p:sp>
                    <p:nvSpPr>
                      <p:cNvPr id="427" name="TextBox 426"/>
                      <p:cNvSpPr txBox="1"/>
                      <p:nvPr/>
                    </p:nvSpPr>
                    <p:spPr bwMode="auto">
                      <a:xfrm>
                        <a:off x="6507325" y="2574420"/>
                        <a:ext cx="658813"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Machine</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Learning</a:t>
                        </a:r>
                      </a:p>
                    </p:txBody>
                  </p:sp>
                  <p:pic>
                    <p:nvPicPr>
                      <p:cNvPr id="428" name="Picture 183"/>
                      <p:cNvPicPr>
                        <a:picLocks noChangeAspect="1"/>
                      </p:cNvPicPr>
                      <p:nvPr/>
                    </p:nvPicPr>
                    <p:blipFill>
                      <a:blip r:embed="rId19" cstate="screen">
                        <a:biLevel thresh="25000"/>
                        <a:extLst>
                          <a:ext uri="{28A0092B-C50C-407E-A947-70E740481C1C}">
                            <a14:useLocalDpi xmlns:a14="http://schemas.microsoft.com/office/drawing/2010/main" val="0"/>
                          </a:ext>
                        </a:extLst>
                      </a:blip>
                      <a:srcRect/>
                      <a:stretch>
                        <a:fillRect/>
                      </a:stretch>
                    </p:blipFill>
                    <p:spPr bwMode="auto">
                      <a:xfrm>
                        <a:off x="6162402" y="2593257"/>
                        <a:ext cx="263720" cy="263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5" name="Group 414"/>
                    <p:cNvGrpSpPr/>
                    <p:nvPr/>
                  </p:nvGrpSpPr>
                  <p:grpSpPr>
                    <a:xfrm>
                      <a:off x="4805017" y="3834139"/>
                      <a:ext cx="1053105" cy="310452"/>
                      <a:chOff x="4805017" y="3834139"/>
                      <a:chExt cx="1053105" cy="310452"/>
                    </a:xfrm>
                  </p:grpSpPr>
                  <p:sp>
                    <p:nvSpPr>
                      <p:cNvPr id="425" name="TextBox 424"/>
                      <p:cNvSpPr txBox="1"/>
                      <p:nvPr/>
                    </p:nvSpPr>
                    <p:spPr bwMode="auto">
                      <a:xfrm>
                        <a:off x="5199310" y="3838553"/>
                        <a:ext cx="658812"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Stream</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Analytics</a:t>
                        </a:r>
                      </a:p>
                    </p:txBody>
                  </p:sp>
                  <p:pic>
                    <p:nvPicPr>
                      <p:cNvPr id="426" name="Picture 185"/>
                      <p:cNvPicPr>
                        <a:picLocks noChangeAspect="1"/>
                      </p:cNvPicPr>
                      <p:nvPr/>
                    </p:nvPicPr>
                    <p:blipFill>
                      <a:blip r:embed="rId20" cstate="screen">
                        <a:biLevel thresh="25000"/>
                        <a:extLst>
                          <a:ext uri="{28A0092B-C50C-407E-A947-70E740481C1C}">
                            <a14:useLocalDpi xmlns:a14="http://schemas.microsoft.com/office/drawing/2010/main" val="0"/>
                          </a:ext>
                        </a:extLst>
                      </a:blip>
                      <a:srcRect/>
                      <a:stretch>
                        <a:fillRect/>
                      </a:stretch>
                    </p:blipFill>
                    <p:spPr bwMode="auto">
                      <a:xfrm>
                        <a:off x="4805017" y="3834139"/>
                        <a:ext cx="310529" cy="310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6" name="Group 415"/>
                    <p:cNvGrpSpPr/>
                    <p:nvPr/>
                  </p:nvGrpSpPr>
                  <p:grpSpPr>
                    <a:xfrm>
                      <a:off x="4809230" y="3192842"/>
                      <a:ext cx="1048893" cy="305501"/>
                      <a:chOff x="4809230" y="3192842"/>
                      <a:chExt cx="1048893" cy="305501"/>
                    </a:xfrm>
                  </p:grpSpPr>
                  <p:sp>
                    <p:nvSpPr>
                      <p:cNvPr id="423" name="TextBox 422"/>
                      <p:cNvSpPr txBox="1"/>
                      <p:nvPr/>
                    </p:nvSpPr>
                    <p:spPr bwMode="auto">
                      <a:xfrm>
                        <a:off x="5199310" y="3198305"/>
                        <a:ext cx="658813" cy="300038"/>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Data</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Factory</a:t>
                        </a:r>
                      </a:p>
                    </p:txBody>
                  </p:sp>
                  <p:pic>
                    <p:nvPicPr>
                      <p:cNvPr id="424" name="Picture 187"/>
                      <p:cNvPicPr>
                        <a:picLocks noChangeAspect="1"/>
                      </p:cNvPicPr>
                      <p:nvPr/>
                    </p:nvPicPr>
                    <p:blipFill>
                      <a:blip r:embed="rId21" cstate="screen">
                        <a:biLevel thresh="25000"/>
                        <a:extLst>
                          <a:ext uri="{28A0092B-C50C-407E-A947-70E740481C1C}">
                            <a14:useLocalDpi xmlns:a14="http://schemas.microsoft.com/office/drawing/2010/main" val="0"/>
                          </a:ext>
                        </a:extLst>
                      </a:blip>
                      <a:srcRect/>
                      <a:stretch>
                        <a:fillRect/>
                      </a:stretch>
                    </p:blipFill>
                    <p:spPr bwMode="auto">
                      <a:xfrm>
                        <a:off x="4809230" y="3192842"/>
                        <a:ext cx="302103" cy="302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7" name="Group 416"/>
                    <p:cNvGrpSpPr/>
                    <p:nvPr/>
                  </p:nvGrpSpPr>
                  <p:grpSpPr>
                    <a:xfrm>
                      <a:off x="6159534" y="3198305"/>
                      <a:ext cx="1006604" cy="300037"/>
                      <a:chOff x="6159534" y="3198305"/>
                      <a:chExt cx="1006604" cy="300037"/>
                    </a:xfrm>
                  </p:grpSpPr>
                  <p:sp>
                    <p:nvSpPr>
                      <p:cNvPr id="421" name="TextBox 420"/>
                      <p:cNvSpPr txBox="1"/>
                      <p:nvPr/>
                    </p:nvSpPr>
                    <p:spPr bwMode="auto">
                      <a:xfrm>
                        <a:off x="6507325" y="3198305"/>
                        <a:ext cx="658813" cy="300037"/>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Event</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Hubs</a:t>
                        </a:r>
                      </a:p>
                    </p:txBody>
                  </p:sp>
                  <p:pic>
                    <p:nvPicPr>
                      <p:cNvPr id="422" name="Picture 189"/>
                      <p:cNvPicPr>
                        <a:picLocks noChangeAspect="1"/>
                      </p:cNvPicPr>
                      <p:nvPr/>
                    </p:nvPicPr>
                    <p:blipFill>
                      <a:blip r:embed="rId22" cstate="screen">
                        <a:biLevel thresh="25000"/>
                        <a:extLst>
                          <a:ext uri="{28A0092B-C50C-407E-A947-70E740481C1C}">
                            <a14:useLocalDpi xmlns:a14="http://schemas.microsoft.com/office/drawing/2010/main" val="0"/>
                          </a:ext>
                        </a:extLst>
                      </a:blip>
                      <a:srcRect/>
                      <a:stretch>
                        <a:fillRect/>
                      </a:stretch>
                    </p:blipFill>
                    <p:spPr bwMode="auto">
                      <a:xfrm>
                        <a:off x="6159534" y="3200784"/>
                        <a:ext cx="283827" cy="29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8" name="Group 417"/>
                    <p:cNvGrpSpPr/>
                    <p:nvPr/>
                  </p:nvGrpSpPr>
                  <p:grpSpPr>
                    <a:xfrm>
                      <a:off x="6165936" y="3834755"/>
                      <a:ext cx="1000202" cy="296566"/>
                      <a:chOff x="6165936" y="3834755"/>
                      <a:chExt cx="1000202" cy="296566"/>
                    </a:xfrm>
                  </p:grpSpPr>
                  <p:sp>
                    <p:nvSpPr>
                      <p:cNvPr id="419" name="TextBox 418"/>
                      <p:cNvSpPr txBox="1"/>
                      <p:nvPr/>
                    </p:nvSpPr>
                    <p:spPr bwMode="auto">
                      <a:xfrm>
                        <a:off x="6507325" y="3853657"/>
                        <a:ext cx="658813" cy="258762"/>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Mobile</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Engagement</a:t>
                        </a:r>
                      </a:p>
                    </p:txBody>
                  </p:sp>
                  <p:pic>
                    <p:nvPicPr>
                      <p:cNvPr id="420" name="Picture 191"/>
                      <p:cNvPicPr>
                        <a:picLocks noChangeAspect="1"/>
                      </p:cNvPicPr>
                      <p:nvPr/>
                    </p:nvPicPr>
                    <p:blipFill>
                      <a:blip r:embed="rId23" cstate="screen">
                        <a:biLevel thresh="25000"/>
                        <a:extLst>
                          <a:ext uri="{28A0092B-C50C-407E-A947-70E740481C1C}">
                            <a14:useLocalDpi xmlns:a14="http://schemas.microsoft.com/office/drawing/2010/main" val="0"/>
                          </a:ext>
                        </a:extLst>
                      </a:blip>
                      <a:srcRect/>
                      <a:stretch>
                        <a:fillRect/>
                      </a:stretch>
                    </p:blipFill>
                    <p:spPr bwMode="auto">
                      <a:xfrm>
                        <a:off x="6165936" y="3834755"/>
                        <a:ext cx="296639" cy="296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grpSp>
              <p:nvGrpSpPr>
                <p:cNvPr id="347" name="Group 346"/>
                <p:cNvGrpSpPr/>
                <p:nvPr/>
              </p:nvGrpSpPr>
              <p:grpSpPr>
                <a:xfrm>
                  <a:off x="2082009" y="2024566"/>
                  <a:ext cx="2498759" cy="1352550"/>
                  <a:chOff x="2082009" y="2138866"/>
                  <a:chExt cx="2498759" cy="1352550"/>
                </a:xfrm>
              </p:grpSpPr>
              <p:sp>
                <p:nvSpPr>
                  <p:cNvPr id="397" name="Rectangle 396"/>
                  <p:cNvSpPr/>
                  <p:nvPr/>
                </p:nvSpPr>
                <p:spPr bwMode="auto">
                  <a:xfrm>
                    <a:off x="2082009" y="2138866"/>
                    <a:ext cx="2498759" cy="1352550"/>
                  </a:xfrm>
                  <a:prstGeom prst="rect">
                    <a:avLst/>
                  </a:prstGeom>
                  <a:solidFill>
                    <a:srgbClr val="0072C6"/>
                  </a:solidFill>
                  <a:ln w="6350" cap="flat" cmpd="sng" algn="ctr">
                    <a:noFill/>
                    <a:prstDash val="solid"/>
                    <a:miter lim="800000"/>
                    <a:headEnd type="none" w="med" len="med"/>
                    <a:tailEnd type="none" w="med" len="med"/>
                  </a:ln>
                  <a:effectLst/>
                </p:spPr>
                <p:txBody>
                  <a:bodyPr lIns="179285" tIns="143428" rIns="179285" bIns="143428"/>
                  <a:lstStyle/>
                  <a:p>
                    <a:pPr marL="0" marR="0" lvl="0" indent="0" algn="ctr" defTabSz="913927" rtl="0" eaLnBrk="1" fontAlgn="base"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Integration</a:t>
                    </a:r>
                  </a:p>
                </p:txBody>
              </p:sp>
              <p:grpSp>
                <p:nvGrpSpPr>
                  <p:cNvPr id="398" name="Group 397"/>
                  <p:cNvGrpSpPr/>
                  <p:nvPr/>
                </p:nvGrpSpPr>
                <p:grpSpPr>
                  <a:xfrm>
                    <a:off x="2198592" y="2559624"/>
                    <a:ext cx="2237004" cy="836418"/>
                    <a:chOff x="2198592" y="2559624"/>
                    <a:chExt cx="2237004" cy="836418"/>
                  </a:xfrm>
                </p:grpSpPr>
                <p:grpSp>
                  <p:nvGrpSpPr>
                    <p:cNvPr id="399" name="Group 398"/>
                    <p:cNvGrpSpPr/>
                    <p:nvPr/>
                  </p:nvGrpSpPr>
                  <p:grpSpPr>
                    <a:xfrm>
                      <a:off x="3513173" y="2559624"/>
                      <a:ext cx="922423" cy="301625"/>
                      <a:chOff x="3425188" y="2480831"/>
                      <a:chExt cx="922423" cy="301625"/>
                    </a:xfrm>
                  </p:grpSpPr>
                  <p:sp>
                    <p:nvSpPr>
                      <p:cNvPr id="409" name="TextBox 408"/>
                      <p:cNvSpPr txBox="1"/>
                      <p:nvPr/>
                    </p:nvSpPr>
                    <p:spPr bwMode="auto">
                      <a:xfrm>
                        <a:off x="3803029" y="2480831"/>
                        <a:ext cx="544582"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err="1"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Biztalk</a:t>
                        </a: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Services</a:t>
                        </a:r>
                      </a:p>
                    </p:txBody>
                  </p:sp>
                  <p:pic>
                    <p:nvPicPr>
                      <p:cNvPr id="410" name="Picture 214" descr="BizTalk Services.png"/>
                      <p:cNvPicPr>
                        <a:picLocks noChangeAspect="1"/>
                      </p:cNvPicPr>
                      <p:nvPr/>
                    </p:nvPicPr>
                    <p:blipFill>
                      <a:blip r:embed="rId24" cstate="screen">
                        <a:biLevel thresh="25000"/>
                        <a:extLst>
                          <a:ext uri="{28A0092B-C50C-407E-A947-70E740481C1C}">
                            <a14:useLocalDpi xmlns:a14="http://schemas.microsoft.com/office/drawing/2010/main" val="0"/>
                          </a:ext>
                        </a:extLst>
                      </a:blip>
                      <a:srcRect/>
                      <a:stretch>
                        <a:fillRect/>
                      </a:stretch>
                    </p:blipFill>
                    <p:spPr bwMode="auto">
                      <a:xfrm>
                        <a:off x="3425188" y="2484570"/>
                        <a:ext cx="293830" cy="294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00" name="Group 399"/>
                    <p:cNvGrpSpPr/>
                    <p:nvPr/>
                  </p:nvGrpSpPr>
                  <p:grpSpPr>
                    <a:xfrm>
                      <a:off x="2198592" y="3094417"/>
                      <a:ext cx="1020311" cy="301625"/>
                      <a:chOff x="2319949" y="3019151"/>
                      <a:chExt cx="1020311" cy="301625"/>
                    </a:xfrm>
                  </p:grpSpPr>
                  <p:sp>
                    <p:nvSpPr>
                      <p:cNvPr id="407" name="TextBox 406"/>
                      <p:cNvSpPr txBox="1"/>
                      <p:nvPr/>
                    </p:nvSpPr>
                    <p:spPr bwMode="auto">
                      <a:xfrm>
                        <a:off x="2681448" y="3019151"/>
                        <a:ext cx="658812"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Hybrid</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Connections</a:t>
                        </a:r>
                      </a:p>
                    </p:txBody>
                  </p:sp>
                  <p:pic>
                    <p:nvPicPr>
                      <p:cNvPr id="408" name="Picture 216" descr="Hybrid Connections (BizTalk).png"/>
                      <p:cNvPicPr>
                        <a:picLocks noChangeAspect="1"/>
                      </p:cNvPicPr>
                      <p:nvPr/>
                    </p:nvPicPr>
                    <p:blipFill>
                      <a:blip r:embed="rId25" cstate="screen">
                        <a:biLevel thresh="25000"/>
                        <a:extLst>
                          <a:ext uri="{28A0092B-C50C-407E-A947-70E740481C1C}">
                            <a14:useLocalDpi xmlns:a14="http://schemas.microsoft.com/office/drawing/2010/main" val="0"/>
                          </a:ext>
                        </a:extLst>
                      </a:blip>
                      <a:srcRect/>
                      <a:stretch>
                        <a:fillRect/>
                      </a:stretch>
                    </p:blipFill>
                    <p:spPr bwMode="auto">
                      <a:xfrm>
                        <a:off x="2319949" y="3023735"/>
                        <a:ext cx="292141" cy="29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01" name="Group 400"/>
                    <p:cNvGrpSpPr/>
                    <p:nvPr/>
                  </p:nvGrpSpPr>
                  <p:grpSpPr>
                    <a:xfrm>
                      <a:off x="3521521" y="3094417"/>
                      <a:ext cx="869624" cy="301625"/>
                      <a:chOff x="3433536" y="3015624"/>
                      <a:chExt cx="869624" cy="301625"/>
                    </a:xfrm>
                  </p:grpSpPr>
                  <p:sp>
                    <p:nvSpPr>
                      <p:cNvPr id="405" name="TextBox 404"/>
                      <p:cNvSpPr txBox="1"/>
                      <p:nvPr/>
                    </p:nvSpPr>
                    <p:spPr bwMode="auto">
                      <a:xfrm>
                        <a:off x="3788740" y="3015624"/>
                        <a:ext cx="514420"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Service</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Bus</a:t>
                        </a:r>
                      </a:p>
                    </p:txBody>
                  </p:sp>
                  <p:pic>
                    <p:nvPicPr>
                      <p:cNvPr id="406" name="Picture 218" descr="Service Bus.png"/>
                      <p:cNvPicPr>
                        <a:picLocks noChangeAspect="1"/>
                      </p:cNvPicPr>
                      <p:nvPr/>
                    </p:nvPicPr>
                    <p:blipFill>
                      <a:blip r:embed="rId26" cstate="screen">
                        <a:biLevel thresh="25000"/>
                        <a:extLst>
                          <a:ext uri="{28A0092B-C50C-407E-A947-70E740481C1C}">
                            <a14:useLocalDpi xmlns:a14="http://schemas.microsoft.com/office/drawing/2010/main" val="0"/>
                          </a:ext>
                        </a:extLst>
                      </a:blip>
                      <a:srcRect/>
                      <a:stretch>
                        <a:fillRect/>
                      </a:stretch>
                    </p:blipFill>
                    <p:spPr bwMode="auto">
                      <a:xfrm>
                        <a:off x="3433536" y="3020078"/>
                        <a:ext cx="292402" cy="292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02" name="Group 401"/>
                    <p:cNvGrpSpPr/>
                    <p:nvPr/>
                  </p:nvGrpSpPr>
                  <p:grpSpPr>
                    <a:xfrm>
                      <a:off x="2198592" y="2560418"/>
                      <a:ext cx="1020559" cy="300037"/>
                      <a:chOff x="2319701" y="2482223"/>
                      <a:chExt cx="1020559" cy="300037"/>
                    </a:xfrm>
                  </p:grpSpPr>
                  <p:sp>
                    <p:nvSpPr>
                      <p:cNvPr id="403" name="TextBox 402"/>
                      <p:cNvSpPr txBox="1"/>
                      <p:nvPr/>
                    </p:nvSpPr>
                    <p:spPr bwMode="auto">
                      <a:xfrm>
                        <a:off x="2681448" y="2482223"/>
                        <a:ext cx="658812" cy="300037"/>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Storage</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Queues</a:t>
                        </a:r>
                      </a:p>
                    </p:txBody>
                  </p:sp>
                  <p:pic>
                    <p:nvPicPr>
                      <p:cNvPr id="404" name="Picture 220" descr="Storage queue.png"/>
                      <p:cNvPicPr>
                        <a:picLocks noChangeAspect="1"/>
                      </p:cNvPicPr>
                      <p:nvPr/>
                    </p:nvPicPr>
                    <p:blipFill>
                      <a:blip r:embed="rId27" cstate="screen">
                        <a:biLevel thresh="25000"/>
                        <a:extLst>
                          <a:ext uri="{28A0092B-C50C-407E-A947-70E740481C1C}">
                            <a14:useLocalDpi xmlns:a14="http://schemas.microsoft.com/office/drawing/2010/main" val="0"/>
                          </a:ext>
                        </a:extLst>
                      </a:blip>
                      <a:srcRect/>
                      <a:stretch>
                        <a:fillRect/>
                      </a:stretch>
                    </p:blipFill>
                    <p:spPr bwMode="auto">
                      <a:xfrm>
                        <a:off x="2319701" y="2485765"/>
                        <a:ext cx="292636" cy="292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grpSp>
              <p:nvGrpSpPr>
                <p:cNvPr id="348" name="Group 347"/>
                <p:cNvGrpSpPr/>
                <p:nvPr/>
              </p:nvGrpSpPr>
              <p:grpSpPr>
                <a:xfrm>
                  <a:off x="7683226" y="2024565"/>
                  <a:ext cx="2771024" cy="2304637"/>
                  <a:chOff x="7683226" y="2138865"/>
                  <a:chExt cx="2771024" cy="2304637"/>
                </a:xfrm>
              </p:grpSpPr>
              <p:sp>
                <p:nvSpPr>
                  <p:cNvPr id="377" name="Rectangle 376"/>
                  <p:cNvSpPr/>
                  <p:nvPr/>
                </p:nvSpPr>
                <p:spPr bwMode="auto">
                  <a:xfrm>
                    <a:off x="7683226" y="2138865"/>
                    <a:ext cx="2771024" cy="2304637"/>
                  </a:xfrm>
                  <a:prstGeom prst="rect">
                    <a:avLst/>
                  </a:prstGeom>
                  <a:solidFill>
                    <a:srgbClr val="0072C6"/>
                  </a:solidFill>
                  <a:ln w="6350" cap="flat" cmpd="sng" algn="ctr">
                    <a:noFill/>
                    <a:prstDash val="solid"/>
                    <a:miter lim="800000"/>
                    <a:headEnd type="none" w="med" len="med"/>
                    <a:tailEnd type="none" w="med" len="med"/>
                  </a:ln>
                  <a:effectLst/>
                </p:spPr>
                <p:txBody>
                  <a:bodyPr lIns="179285" tIns="143428" rIns="179285" bIns="143428"/>
                  <a:lstStyle/>
                  <a:p>
                    <a:pPr marL="0" marR="0" lvl="0" indent="0" algn="ctr" defTabSz="913927" rtl="0" eaLnBrk="1" fontAlgn="base"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Data</a:t>
                    </a:r>
                  </a:p>
                </p:txBody>
              </p:sp>
              <p:grpSp>
                <p:nvGrpSpPr>
                  <p:cNvPr id="378" name="Group 377"/>
                  <p:cNvGrpSpPr/>
                  <p:nvPr/>
                </p:nvGrpSpPr>
                <p:grpSpPr>
                  <a:xfrm>
                    <a:off x="7845950" y="2595968"/>
                    <a:ext cx="2445576" cy="1553509"/>
                    <a:chOff x="7799957" y="2595968"/>
                    <a:chExt cx="2445576" cy="1553509"/>
                  </a:xfrm>
                </p:grpSpPr>
                <p:grpSp>
                  <p:nvGrpSpPr>
                    <p:cNvPr id="379" name="Group 387"/>
                    <p:cNvGrpSpPr>
                      <a:grpSpLocks/>
                    </p:cNvGrpSpPr>
                    <p:nvPr/>
                  </p:nvGrpSpPr>
                  <p:grpSpPr bwMode="auto">
                    <a:xfrm>
                      <a:off x="7799957" y="2595969"/>
                      <a:ext cx="1016185" cy="301066"/>
                      <a:chOff x="8369631" y="3448242"/>
                      <a:chExt cx="1016411" cy="301033"/>
                    </a:xfrm>
                  </p:grpSpPr>
                  <p:sp>
                    <p:nvSpPr>
                      <p:cNvPr id="395" name="TextBox 394"/>
                      <p:cNvSpPr txBox="1"/>
                      <p:nvPr/>
                    </p:nvSpPr>
                    <p:spPr>
                      <a:xfrm>
                        <a:off x="8727084" y="3448242"/>
                        <a:ext cx="658958" cy="30000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SQL</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Database</a:t>
                        </a:r>
                      </a:p>
                    </p:txBody>
                  </p:sp>
                  <p:pic>
                    <p:nvPicPr>
                      <p:cNvPr id="396" name="Picture 171"/>
                      <p:cNvPicPr>
                        <a:picLocks noChangeAspect="1"/>
                      </p:cNvPicPr>
                      <p:nvPr/>
                    </p:nvPicPr>
                    <p:blipFill>
                      <a:blip r:embed="rId28" cstate="screen">
                        <a:biLevel thresh="25000"/>
                        <a:extLst>
                          <a:ext uri="{28A0092B-C50C-407E-A947-70E740481C1C}">
                            <a14:useLocalDpi xmlns:a14="http://schemas.microsoft.com/office/drawing/2010/main" val="0"/>
                          </a:ext>
                        </a:extLst>
                      </a:blip>
                      <a:srcRect/>
                      <a:stretch>
                        <a:fillRect/>
                      </a:stretch>
                    </p:blipFill>
                    <p:spPr bwMode="auto">
                      <a:xfrm>
                        <a:off x="8369631" y="3452466"/>
                        <a:ext cx="296809" cy="29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80" name="Group 389"/>
                    <p:cNvGrpSpPr>
                      <a:grpSpLocks/>
                    </p:cNvGrpSpPr>
                    <p:nvPr/>
                  </p:nvGrpSpPr>
                  <p:grpSpPr bwMode="auto">
                    <a:xfrm>
                      <a:off x="7803051" y="3832282"/>
                      <a:ext cx="1013093" cy="300038"/>
                      <a:chOff x="8372726" y="4684418"/>
                      <a:chExt cx="1013318" cy="300005"/>
                    </a:xfrm>
                  </p:grpSpPr>
                  <p:sp>
                    <p:nvSpPr>
                      <p:cNvPr id="393" name="TextBox 392"/>
                      <p:cNvSpPr txBox="1"/>
                      <p:nvPr/>
                    </p:nvSpPr>
                    <p:spPr>
                      <a:xfrm>
                        <a:off x="8727084" y="4684418"/>
                        <a:ext cx="658960" cy="30000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err="1"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DocumentDB</a:t>
                        </a:r>
                        <a:endPar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endParaRPr>
                      </a:p>
                    </p:txBody>
                  </p:sp>
                  <p:pic>
                    <p:nvPicPr>
                      <p:cNvPr id="394" name="Picture 173"/>
                      <p:cNvPicPr>
                        <a:picLocks noChangeAspect="1"/>
                      </p:cNvPicPr>
                      <p:nvPr/>
                    </p:nvPicPr>
                    <p:blipFill>
                      <a:blip r:embed="rId29" cstate="screen">
                        <a:biLevel thresh="25000"/>
                        <a:extLst>
                          <a:ext uri="{28A0092B-C50C-407E-A947-70E740481C1C}">
                            <a14:useLocalDpi xmlns:a14="http://schemas.microsoft.com/office/drawing/2010/main" val="0"/>
                          </a:ext>
                        </a:extLst>
                      </a:blip>
                      <a:srcRect/>
                      <a:stretch>
                        <a:fillRect/>
                      </a:stretch>
                    </p:blipFill>
                    <p:spPr bwMode="auto">
                      <a:xfrm>
                        <a:off x="8372726" y="4693804"/>
                        <a:ext cx="290620" cy="290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81" name="Group 390"/>
                    <p:cNvGrpSpPr>
                      <a:grpSpLocks/>
                    </p:cNvGrpSpPr>
                    <p:nvPr/>
                  </p:nvGrpSpPr>
                  <p:grpSpPr bwMode="auto">
                    <a:xfrm>
                      <a:off x="7803720" y="3204660"/>
                      <a:ext cx="1012423" cy="309349"/>
                      <a:chOff x="8373395" y="4056866"/>
                      <a:chExt cx="1012648" cy="309315"/>
                    </a:xfrm>
                  </p:grpSpPr>
                  <p:sp>
                    <p:nvSpPr>
                      <p:cNvPr id="391" name="TextBox 390"/>
                      <p:cNvSpPr txBox="1"/>
                      <p:nvPr/>
                    </p:nvSpPr>
                    <p:spPr>
                      <a:xfrm>
                        <a:off x="8727084" y="4056866"/>
                        <a:ext cx="658959" cy="301592"/>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err="1"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Redis</a:t>
                        </a: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Cache</a:t>
                        </a:r>
                      </a:p>
                    </p:txBody>
                  </p:sp>
                  <p:pic>
                    <p:nvPicPr>
                      <p:cNvPr id="392" name="Picture 175"/>
                      <p:cNvPicPr>
                        <a:picLocks noChangeAspect="1"/>
                      </p:cNvPicPr>
                      <p:nvPr/>
                    </p:nvPicPr>
                    <p:blipFill>
                      <a:blip r:embed="rId30" cstate="screen">
                        <a:biLevel thresh="25000"/>
                        <a:extLst>
                          <a:ext uri="{28A0092B-C50C-407E-A947-70E740481C1C}">
                            <a14:useLocalDpi xmlns:a14="http://schemas.microsoft.com/office/drawing/2010/main" val="0"/>
                          </a:ext>
                        </a:extLst>
                      </a:blip>
                      <a:srcRect/>
                      <a:stretch>
                        <a:fillRect/>
                      </a:stretch>
                    </p:blipFill>
                    <p:spPr bwMode="auto">
                      <a:xfrm>
                        <a:off x="8373395" y="4076899"/>
                        <a:ext cx="289282" cy="28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82" name="Group 391"/>
                    <p:cNvGrpSpPr>
                      <a:grpSpLocks/>
                    </p:cNvGrpSpPr>
                    <p:nvPr/>
                  </p:nvGrpSpPr>
                  <p:grpSpPr bwMode="auto">
                    <a:xfrm>
                      <a:off x="9163663" y="3193851"/>
                      <a:ext cx="1081869" cy="331906"/>
                      <a:chOff x="9733640" y="4046058"/>
                      <a:chExt cx="1082109" cy="331869"/>
                    </a:xfrm>
                  </p:grpSpPr>
                  <p:sp>
                    <p:nvSpPr>
                      <p:cNvPr id="389" name="TextBox 388"/>
                      <p:cNvSpPr txBox="1"/>
                      <p:nvPr/>
                    </p:nvSpPr>
                    <p:spPr>
                      <a:xfrm>
                        <a:off x="10156790" y="4061991"/>
                        <a:ext cx="658959" cy="300004"/>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Search</a:t>
                        </a:r>
                      </a:p>
                    </p:txBody>
                  </p:sp>
                  <p:pic>
                    <p:nvPicPr>
                      <p:cNvPr id="390" name="Picture 177"/>
                      <p:cNvPicPr>
                        <a:picLocks noChangeAspect="1"/>
                      </p:cNvPicPr>
                      <p:nvPr/>
                    </p:nvPicPr>
                    <p:blipFill>
                      <a:blip r:embed="rId31" cstate="screen">
                        <a:biLevel thresh="25000"/>
                        <a:extLst>
                          <a:ext uri="{28A0092B-C50C-407E-A947-70E740481C1C}">
                            <a14:useLocalDpi xmlns:a14="http://schemas.microsoft.com/office/drawing/2010/main" val="0"/>
                          </a:ext>
                        </a:extLst>
                      </a:blip>
                      <a:srcRect/>
                      <a:stretch>
                        <a:fillRect/>
                      </a:stretch>
                    </p:blipFill>
                    <p:spPr bwMode="auto">
                      <a:xfrm>
                        <a:off x="9733640" y="4046058"/>
                        <a:ext cx="331871" cy="33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83" name="Group 392"/>
                    <p:cNvGrpSpPr>
                      <a:grpSpLocks/>
                    </p:cNvGrpSpPr>
                    <p:nvPr/>
                  </p:nvGrpSpPr>
                  <p:grpSpPr bwMode="auto">
                    <a:xfrm>
                      <a:off x="9193207" y="3828827"/>
                      <a:ext cx="1052326" cy="320650"/>
                      <a:chOff x="9763191" y="4680964"/>
                      <a:chExt cx="1052560" cy="320615"/>
                    </a:xfrm>
                  </p:grpSpPr>
                  <p:sp>
                    <p:nvSpPr>
                      <p:cNvPr id="387" name="TextBox 386"/>
                      <p:cNvSpPr txBox="1"/>
                      <p:nvPr/>
                    </p:nvSpPr>
                    <p:spPr>
                      <a:xfrm>
                        <a:off x="10156791" y="4693638"/>
                        <a:ext cx="658960" cy="301592"/>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Tables</a:t>
                        </a:r>
                      </a:p>
                    </p:txBody>
                  </p:sp>
                  <p:pic>
                    <p:nvPicPr>
                      <p:cNvPr id="388" name="Picture 179" descr="Storage table.png"/>
                      <p:cNvPicPr>
                        <a:picLocks noChangeAspect="1"/>
                      </p:cNvPicPr>
                      <p:nvPr/>
                    </p:nvPicPr>
                    <p:blipFill>
                      <a:blip r:embed="rId32" cstate="screen">
                        <a:biLevel thresh="25000"/>
                        <a:extLst>
                          <a:ext uri="{28A0092B-C50C-407E-A947-70E740481C1C}">
                            <a14:useLocalDpi xmlns:a14="http://schemas.microsoft.com/office/drawing/2010/main" val="0"/>
                          </a:ext>
                        </a:extLst>
                      </a:blip>
                      <a:srcRect/>
                      <a:stretch>
                        <a:fillRect/>
                      </a:stretch>
                    </p:blipFill>
                    <p:spPr bwMode="auto">
                      <a:xfrm>
                        <a:off x="9763191" y="4680964"/>
                        <a:ext cx="320616" cy="320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84" name="Group 388"/>
                    <p:cNvGrpSpPr>
                      <a:grpSpLocks/>
                    </p:cNvGrpSpPr>
                    <p:nvPr/>
                  </p:nvGrpSpPr>
                  <p:grpSpPr bwMode="auto">
                    <a:xfrm>
                      <a:off x="9193207" y="2595968"/>
                      <a:ext cx="790386" cy="325437"/>
                      <a:chOff x="9763191" y="3448241"/>
                      <a:chExt cx="790562" cy="325401"/>
                    </a:xfrm>
                  </p:grpSpPr>
                  <p:pic>
                    <p:nvPicPr>
                      <p:cNvPr id="385" name="Picture 16"/>
                      <p:cNvPicPr>
                        <a:picLocks noChangeAspect="1"/>
                      </p:cNvPicPr>
                      <p:nvPr/>
                    </p:nvPicPr>
                    <p:blipFill>
                      <a:blip r:embed="rId33" cstate="screen">
                        <a:extLst>
                          <a:ext uri="{28A0092B-C50C-407E-A947-70E740481C1C}">
                            <a14:useLocalDpi xmlns:a14="http://schemas.microsoft.com/office/drawing/2010/main" val="0"/>
                          </a:ext>
                        </a:extLst>
                      </a:blip>
                      <a:srcRect/>
                      <a:stretch>
                        <a:fillRect/>
                      </a:stretch>
                    </p:blipFill>
                    <p:spPr bwMode="auto">
                      <a:xfrm>
                        <a:off x="9763191" y="3452465"/>
                        <a:ext cx="320616" cy="29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6" name="TextBox 385"/>
                      <p:cNvSpPr txBox="1"/>
                      <p:nvPr/>
                    </p:nvSpPr>
                    <p:spPr>
                      <a:xfrm>
                        <a:off x="10156790" y="3448241"/>
                        <a:ext cx="396963" cy="325401"/>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SQL Data</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Warehouse</a:t>
                        </a:r>
                      </a:p>
                    </p:txBody>
                  </p:sp>
                </p:grpSp>
              </p:grpSp>
            </p:grpSp>
            <p:grpSp>
              <p:nvGrpSpPr>
                <p:cNvPr id="349" name="Group 348"/>
                <p:cNvGrpSpPr/>
                <p:nvPr/>
              </p:nvGrpSpPr>
              <p:grpSpPr>
                <a:xfrm>
                  <a:off x="2082009" y="543029"/>
                  <a:ext cx="2144942" cy="1371600"/>
                  <a:chOff x="2082009" y="650979"/>
                  <a:chExt cx="2144942" cy="1371600"/>
                </a:xfrm>
              </p:grpSpPr>
              <p:sp>
                <p:nvSpPr>
                  <p:cNvPr id="364" name="Rectangle 363"/>
                  <p:cNvSpPr/>
                  <p:nvPr/>
                </p:nvSpPr>
                <p:spPr bwMode="auto">
                  <a:xfrm>
                    <a:off x="2082009" y="650979"/>
                    <a:ext cx="2144942" cy="1371600"/>
                  </a:xfrm>
                  <a:prstGeom prst="rect">
                    <a:avLst/>
                  </a:prstGeom>
                  <a:solidFill>
                    <a:srgbClr val="0072C6"/>
                  </a:solidFill>
                  <a:ln w="6350" cap="flat" cmpd="sng" algn="ctr">
                    <a:noFill/>
                    <a:prstDash val="solid"/>
                    <a:miter lim="800000"/>
                    <a:headEnd type="none" w="med" len="med"/>
                    <a:tailEnd type="none" w="med" len="med"/>
                  </a:ln>
                  <a:effectLst/>
                </p:spPr>
                <p:txBody>
                  <a:bodyPr lIns="179285" tIns="143428" rIns="179285" bIns="143428"/>
                  <a:lstStyle/>
                  <a:p>
                    <a:pPr marL="0" marR="0" lvl="0" indent="0" algn="ctr" defTabSz="913927" rtl="0" eaLnBrk="1" fontAlgn="base"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Compute</a:t>
                    </a:r>
                  </a:p>
                </p:txBody>
              </p:sp>
              <p:grpSp>
                <p:nvGrpSpPr>
                  <p:cNvPr id="365" name="Group 364"/>
                  <p:cNvGrpSpPr/>
                  <p:nvPr/>
                </p:nvGrpSpPr>
                <p:grpSpPr>
                  <a:xfrm>
                    <a:off x="2209151" y="1044910"/>
                    <a:ext cx="889842" cy="301625"/>
                    <a:chOff x="2315921" y="978921"/>
                    <a:chExt cx="889842" cy="301625"/>
                  </a:xfrm>
                </p:grpSpPr>
                <p:sp>
                  <p:nvSpPr>
                    <p:cNvPr id="375" name="TextBox 374"/>
                    <p:cNvSpPr txBox="1"/>
                    <p:nvPr/>
                  </p:nvSpPr>
                  <p:spPr bwMode="auto">
                    <a:xfrm>
                      <a:off x="2678517" y="978921"/>
                      <a:ext cx="527246"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Cloud</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Services</a:t>
                      </a:r>
                    </a:p>
                  </p:txBody>
                </p:sp>
                <p:pic>
                  <p:nvPicPr>
                    <p:cNvPr id="376" name="Picture 145"/>
                    <p:cNvPicPr>
                      <a:picLocks noChangeAspect="1"/>
                    </p:cNvPicPr>
                    <p:nvPr/>
                  </p:nvPicPr>
                  <p:blipFill>
                    <a:blip r:embed="rId34" cstate="screen">
                      <a:biLevel thresh="25000"/>
                      <a:extLst>
                        <a:ext uri="{28A0092B-C50C-407E-A947-70E740481C1C}">
                          <a14:useLocalDpi xmlns:a14="http://schemas.microsoft.com/office/drawing/2010/main" val="0"/>
                        </a:ext>
                      </a:extLst>
                    </a:blip>
                    <a:srcRect/>
                    <a:stretch>
                      <a:fillRect/>
                    </a:stretch>
                  </p:blipFill>
                  <p:spPr bwMode="auto">
                    <a:xfrm>
                      <a:off x="2315921" y="984779"/>
                      <a:ext cx="289808" cy="289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66" name="Group 365"/>
                  <p:cNvGrpSpPr/>
                  <p:nvPr/>
                </p:nvGrpSpPr>
                <p:grpSpPr>
                  <a:xfrm>
                    <a:off x="2209151" y="1617332"/>
                    <a:ext cx="751241" cy="303647"/>
                    <a:chOff x="2355344" y="1558000"/>
                    <a:chExt cx="751241" cy="303647"/>
                  </a:xfrm>
                </p:grpSpPr>
                <p:sp>
                  <p:nvSpPr>
                    <p:cNvPr id="373" name="TextBox 372"/>
                    <p:cNvSpPr txBox="1"/>
                    <p:nvPr/>
                  </p:nvSpPr>
                  <p:spPr bwMode="auto">
                    <a:xfrm>
                      <a:off x="2722967" y="1559012"/>
                      <a:ext cx="383618" cy="301624"/>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Batch</a:t>
                      </a:r>
                    </a:p>
                  </p:txBody>
                </p:sp>
                <p:pic>
                  <p:nvPicPr>
                    <p:cNvPr id="374" name="Picture 147"/>
                    <p:cNvPicPr>
                      <a:picLocks noChangeAspect="1"/>
                    </p:cNvPicPr>
                    <p:nvPr/>
                  </p:nvPicPr>
                  <p:blipFill>
                    <a:blip r:embed="rId35" cstate="screen">
                      <a:biLevel thresh="25000"/>
                      <a:extLst>
                        <a:ext uri="{28A0092B-C50C-407E-A947-70E740481C1C}">
                          <a14:useLocalDpi xmlns:a14="http://schemas.microsoft.com/office/drawing/2010/main" val="0"/>
                        </a:ext>
                      </a:extLst>
                    </a:blip>
                    <a:srcRect/>
                    <a:stretch>
                      <a:fillRect/>
                    </a:stretch>
                  </p:blipFill>
                  <p:spPr bwMode="auto">
                    <a:xfrm>
                      <a:off x="2355344" y="1558000"/>
                      <a:ext cx="303542" cy="30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67" name="Group 366"/>
                  <p:cNvGrpSpPr/>
                  <p:nvPr/>
                </p:nvGrpSpPr>
                <p:grpSpPr>
                  <a:xfrm>
                    <a:off x="3226725" y="1617332"/>
                    <a:ext cx="865731" cy="301625"/>
                    <a:chOff x="3193533" y="1551343"/>
                    <a:chExt cx="865731" cy="301625"/>
                  </a:xfrm>
                </p:grpSpPr>
                <p:sp>
                  <p:nvSpPr>
                    <p:cNvPr id="371" name="TextBox 370"/>
                    <p:cNvSpPr txBox="1"/>
                    <p:nvPr/>
                  </p:nvSpPr>
                  <p:spPr bwMode="auto">
                    <a:xfrm>
                      <a:off x="3554337" y="1551343"/>
                      <a:ext cx="504927"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Remote </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App</a:t>
                      </a:r>
                    </a:p>
                  </p:txBody>
                </p:sp>
                <p:pic>
                  <p:nvPicPr>
                    <p:cNvPr id="372" name="Picture 149"/>
                    <p:cNvPicPr>
                      <a:picLocks noChangeAspect="1"/>
                    </p:cNvPicPr>
                    <p:nvPr/>
                  </p:nvPicPr>
                  <p:blipFill>
                    <a:blip r:embed="rId36" cstate="screen">
                      <a:biLevel thresh="25000"/>
                      <a:extLst>
                        <a:ext uri="{28A0092B-C50C-407E-A947-70E740481C1C}">
                          <a14:useLocalDpi xmlns:a14="http://schemas.microsoft.com/office/drawing/2010/main" val="0"/>
                        </a:ext>
                      </a:extLst>
                    </a:blip>
                    <a:srcRect/>
                    <a:stretch>
                      <a:fillRect/>
                    </a:stretch>
                  </p:blipFill>
                  <p:spPr bwMode="auto">
                    <a:xfrm>
                      <a:off x="3193533" y="1556274"/>
                      <a:ext cx="291661" cy="29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68" name="Group 367"/>
                  <p:cNvGrpSpPr/>
                  <p:nvPr/>
                </p:nvGrpSpPr>
                <p:grpSpPr>
                  <a:xfrm>
                    <a:off x="3226725" y="1046498"/>
                    <a:ext cx="873084" cy="300037"/>
                    <a:chOff x="3380111" y="980440"/>
                    <a:chExt cx="873084" cy="300037"/>
                  </a:xfrm>
                </p:grpSpPr>
                <p:sp>
                  <p:nvSpPr>
                    <p:cNvPr id="369" name="TextBox 368"/>
                    <p:cNvSpPr txBox="1"/>
                    <p:nvPr/>
                  </p:nvSpPr>
                  <p:spPr bwMode="auto">
                    <a:xfrm>
                      <a:off x="3723011" y="980440"/>
                      <a:ext cx="530184" cy="300037"/>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Service</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Fabric</a:t>
                      </a:r>
                    </a:p>
                  </p:txBody>
                </p:sp>
                <p:sp>
                  <p:nvSpPr>
                    <p:cNvPr id="370" name="Freeform 369"/>
                    <p:cNvSpPr/>
                    <p:nvPr/>
                  </p:nvSpPr>
                  <p:spPr bwMode="auto">
                    <a:xfrm>
                      <a:off x="3380111" y="993933"/>
                      <a:ext cx="282575" cy="273050"/>
                    </a:xfrm>
                    <a:custGeom>
                      <a:avLst/>
                      <a:gdLst>
                        <a:gd name="connsiteX0" fmla="*/ 284961 w 673895"/>
                        <a:gd name="connsiteY0" fmla="*/ 158165 h 647702"/>
                        <a:gd name="connsiteX1" fmla="*/ 170786 w 673895"/>
                        <a:gd name="connsiteY1" fmla="*/ 242195 h 647702"/>
                        <a:gd name="connsiteX2" fmla="*/ 176214 w 673895"/>
                        <a:gd name="connsiteY2" fmla="*/ 269082 h 647702"/>
                        <a:gd name="connsiteX3" fmla="*/ 150408 w 673895"/>
                        <a:gd name="connsiteY3" fmla="*/ 331383 h 647702"/>
                        <a:gd name="connsiteX4" fmla="*/ 146443 w 673895"/>
                        <a:gd name="connsiteY4" fmla="*/ 334057 h 647702"/>
                        <a:gd name="connsiteX5" fmla="*/ 192422 w 673895"/>
                        <a:gd name="connsiteY5" fmla="*/ 472837 h 647702"/>
                        <a:gd name="connsiteX6" fmla="*/ 220034 w 673895"/>
                        <a:gd name="connsiteY6" fmla="*/ 478412 h 647702"/>
                        <a:gd name="connsiteX7" fmla="*/ 248039 w 673895"/>
                        <a:gd name="connsiteY7" fmla="*/ 497294 h 647702"/>
                        <a:gd name="connsiteX8" fmla="*/ 265572 w 673895"/>
                        <a:gd name="connsiteY8" fmla="*/ 523298 h 647702"/>
                        <a:gd name="connsiteX9" fmla="*/ 408956 w 673895"/>
                        <a:gd name="connsiteY9" fmla="*/ 523298 h 647702"/>
                        <a:gd name="connsiteX10" fmla="*/ 417479 w 673895"/>
                        <a:gd name="connsiteY10" fmla="*/ 505571 h 647702"/>
                        <a:gd name="connsiteX11" fmla="*/ 456243 w 673895"/>
                        <a:gd name="connsiteY11" fmla="*/ 473649 h 647702"/>
                        <a:gd name="connsiteX12" fmla="*/ 488887 w 673895"/>
                        <a:gd name="connsiteY12" fmla="*/ 467058 h 647702"/>
                        <a:gd name="connsiteX13" fmla="*/ 531395 w 673895"/>
                        <a:gd name="connsiteY13" fmla="*/ 334333 h 647702"/>
                        <a:gd name="connsiteX14" fmla="*/ 523487 w 673895"/>
                        <a:gd name="connsiteY14" fmla="*/ 329002 h 647702"/>
                        <a:gd name="connsiteX15" fmla="*/ 497681 w 673895"/>
                        <a:gd name="connsiteY15" fmla="*/ 266701 h 647702"/>
                        <a:gd name="connsiteX16" fmla="*/ 501673 w 673895"/>
                        <a:gd name="connsiteY16" fmla="*/ 246929 h 647702"/>
                        <a:gd name="connsiteX17" fmla="*/ 384346 w 673895"/>
                        <a:gd name="connsiteY17" fmla="*/ 159653 h 647702"/>
                        <a:gd name="connsiteX18" fmla="*/ 370052 w 673895"/>
                        <a:gd name="connsiteY18" fmla="*/ 169290 h 647702"/>
                        <a:gd name="connsiteX19" fmla="*/ 335757 w 673895"/>
                        <a:gd name="connsiteY19" fmla="*/ 176214 h 647702"/>
                        <a:gd name="connsiteX20" fmla="*/ 301462 w 673895"/>
                        <a:gd name="connsiteY20" fmla="*/ 169290 h 647702"/>
                        <a:gd name="connsiteX21" fmla="*/ 335757 w 673895"/>
                        <a:gd name="connsiteY21" fmla="*/ 0 h 647702"/>
                        <a:gd name="connsiteX22" fmla="*/ 423864 w 673895"/>
                        <a:gd name="connsiteY22" fmla="*/ 88107 h 647702"/>
                        <a:gd name="connsiteX23" fmla="*/ 420253 w 673895"/>
                        <a:gd name="connsiteY23" fmla="*/ 105993 h 647702"/>
                        <a:gd name="connsiteX24" fmla="*/ 538728 w 673895"/>
                        <a:gd name="connsiteY24" fmla="*/ 194124 h 647702"/>
                        <a:gd name="connsiteX25" fmla="*/ 551493 w 673895"/>
                        <a:gd name="connsiteY25" fmla="*/ 185518 h 647702"/>
                        <a:gd name="connsiteX26" fmla="*/ 585788 w 673895"/>
                        <a:gd name="connsiteY26" fmla="*/ 178594 h 647702"/>
                        <a:gd name="connsiteX27" fmla="*/ 673895 w 673895"/>
                        <a:gd name="connsiteY27" fmla="*/ 266701 h 647702"/>
                        <a:gd name="connsiteX28" fmla="*/ 620083 w 673895"/>
                        <a:gd name="connsiteY28" fmla="*/ 347884 h 647702"/>
                        <a:gd name="connsiteX29" fmla="*/ 593016 w 673895"/>
                        <a:gd name="connsiteY29" fmla="*/ 353349 h 647702"/>
                        <a:gd name="connsiteX30" fmla="*/ 549222 w 673895"/>
                        <a:gd name="connsiteY30" fmla="*/ 490092 h 647702"/>
                        <a:gd name="connsiteX31" fmla="*/ 552839 w 673895"/>
                        <a:gd name="connsiteY31" fmla="*/ 492531 h 647702"/>
                        <a:gd name="connsiteX32" fmla="*/ 578645 w 673895"/>
                        <a:gd name="connsiteY32" fmla="*/ 554832 h 647702"/>
                        <a:gd name="connsiteX33" fmla="*/ 490538 w 673895"/>
                        <a:gd name="connsiteY33" fmla="*/ 642939 h 647702"/>
                        <a:gd name="connsiteX34" fmla="*/ 409355 w 673895"/>
                        <a:gd name="connsiteY34" fmla="*/ 589127 h 647702"/>
                        <a:gd name="connsiteX35" fmla="*/ 409084 w 673895"/>
                        <a:gd name="connsiteY35" fmla="*/ 587783 h 647702"/>
                        <a:gd name="connsiteX36" fmla="*/ 268154 w 673895"/>
                        <a:gd name="connsiteY36" fmla="*/ 587783 h 647702"/>
                        <a:gd name="connsiteX37" fmla="*/ 266921 w 673895"/>
                        <a:gd name="connsiteY37" fmla="*/ 593890 h 647702"/>
                        <a:gd name="connsiteX38" fmla="*/ 185738 w 673895"/>
                        <a:gd name="connsiteY38" fmla="*/ 647702 h 647702"/>
                        <a:gd name="connsiteX39" fmla="*/ 97631 w 673895"/>
                        <a:gd name="connsiteY39" fmla="*/ 559595 h 647702"/>
                        <a:gd name="connsiteX40" fmla="*/ 123437 w 673895"/>
                        <a:gd name="connsiteY40" fmla="*/ 497294 h 647702"/>
                        <a:gd name="connsiteX41" fmla="*/ 130921 w 673895"/>
                        <a:gd name="connsiteY41" fmla="*/ 492248 h 647702"/>
                        <a:gd name="connsiteX42" fmla="*/ 86036 w 673895"/>
                        <a:gd name="connsiteY42" fmla="*/ 356771 h 647702"/>
                        <a:gd name="connsiteX43" fmla="*/ 53812 w 673895"/>
                        <a:gd name="connsiteY43" fmla="*/ 350265 h 647702"/>
                        <a:gd name="connsiteX44" fmla="*/ 0 w 673895"/>
                        <a:gd name="connsiteY44" fmla="*/ 269082 h 647702"/>
                        <a:gd name="connsiteX45" fmla="*/ 88107 w 673895"/>
                        <a:gd name="connsiteY45" fmla="*/ 180975 h 647702"/>
                        <a:gd name="connsiteX46" fmla="*/ 122402 w 673895"/>
                        <a:gd name="connsiteY46" fmla="*/ 187899 h 647702"/>
                        <a:gd name="connsiteX47" fmla="*/ 129378 w 673895"/>
                        <a:gd name="connsiteY47" fmla="*/ 192602 h 647702"/>
                        <a:gd name="connsiteX48" fmla="*/ 250718 w 673895"/>
                        <a:gd name="connsiteY48" fmla="*/ 103300 h 647702"/>
                        <a:gd name="connsiteX49" fmla="*/ 247650 w 673895"/>
                        <a:gd name="connsiteY49" fmla="*/ 88107 h 647702"/>
                        <a:gd name="connsiteX50" fmla="*/ 335757 w 673895"/>
                        <a:gd name="connsiteY50" fmla="*/ 0 h 647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73895" h="647702">
                          <a:moveTo>
                            <a:pt x="284961" y="158165"/>
                          </a:moveTo>
                          <a:lnTo>
                            <a:pt x="170786" y="242195"/>
                          </a:lnTo>
                          <a:lnTo>
                            <a:pt x="176214" y="269082"/>
                          </a:lnTo>
                          <a:cubicBezTo>
                            <a:pt x="176214" y="293412"/>
                            <a:pt x="166353" y="315439"/>
                            <a:pt x="150408" y="331383"/>
                          </a:cubicBezTo>
                          <a:lnTo>
                            <a:pt x="146443" y="334057"/>
                          </a:lnTo>
                          <a:lnTo>
                            <a:pt x="192422" y="472837"/>
                          </a:lnTo>
                          <a:lnTo>
                            <a:pt x="220034" y="478412"/>
                          </a:lnTo>
                          <a:cubicBezTo>
                            <a:pt x="230575" y="482870"/>
                            <a:pt x="240067" y="489322"/>
                            <a:pt x="248039" y="497294"/>
                          </a:cubicBezTo>
                          <a:lnTo>
                            <a:pt x="265572" y="523298"/>
                          </a:lnTo>
                          <a:lnTo>
                            <a:pt x="408956" y="523298"/>
                          </a:lnTo>
                          <a:lnTo>
                            <a:pt x="417479" y="505571"/>
                          </a:lnTo>
                          <a:cubicBezTo>
                            <a:pt x="426979" y="491509"/>
                            <a:pt x="440432" y="480337"/>
                            <a:pt x="456243" y="473649"/>
                          </a:cubicBezTo>
                          <a:lnTo>
                            <a:pt x="488887" y="467058"/>
                          </a:lnTo>
                          <a:lnTo>
                            <a:pt x="531395" y="334333"/>
                          </a:lnTo>
                          <a:lnTo>
                            <a:pt x="523487" y="329002"/>
                          </a:lnTo>
                          <a:cubicBezTo>
                            <a:pt x="507543" y="313058"/>
                            <a:pt x="497681" y="291031"/>
                            <a:pt x="497681" y="266701"/>
                          </a:cubicBezTo>
                          <a:lnTo>
                            <a:pt x="501673" y="246929"/>
                          </a:lnTo>
                          <a:lnTo>
                            <a:pt x="384346" y="159653"/>
                          </a:lnTo>
                          <a:lnTo>
                            <a:pt x="370052" y="169290"/>
                          </a:lnTo>
                          <a:cubicBezTo>
                            <a:pt x="359511" y="173749"/>
                            <a:pt x="347922" y="176214"/>
                            <a:pt x="335757" y="176214"/>
                          </a:cubicBezTo>
                          <a:cubicBezTo>
                            <a:pt x="323592" y="176214"/>
                            <a:pt x="312003" y="173749"/>
                            <a:pt x="301462" y="169290"/>
                          </a:cubicBezTo>
                          <a:close/>
                          <a:moveTo>
                            <a:pt x="335757" y="0"/>
                          </a:moveTo>
                          <a:cubicBezTo>
                            <a:pt x="384417" y="0"/>
                            <a:pt x="423864" y="39447"/>
                            <a:pt x="423864" y="88107"/>
                          </a:cubicBezTo>
                          <a:lnTo>
                            <a:pt x="420253" y="105993"/>
                          </a:lnTo>
                          <a:lnTo>
                            <a:pt x="538728" y="194124"/>
                          </a:lnTo>
                          <a:lnTo>
                            <a:pt x="551493" y="185518"/>
                          </a:lnTo>
                          <a:cubicBezTo>
                            <a:pt x="562034" y="181059"/>
                            <a:pt x="573623" y="178594"/>
                            <a:pt x="585788" y="178594"/>
                          </a:cubicBezTo>
                          <a:cubicBezTo>
                            <a:pt x="634448" y="178594"/>
                            <a:pt x="673895" y="218041"/>
                            <a:pt x="673895" y="266701"/>
                          </a:cubicBezTo>
                          <a:cubicBezTo>
                            <a:pt x="673895" y="303196"/>
                            <a:pt x="651706" y="334509"/>
                            <a:pt x="620083" y="347884"/>
                          </a:cubicBezTo>
                          <a:lnTo>
                            <a:pt x="593016" y="353349"/>
                          </a:lnTo>
                          <a:lnTo>
                            <a:pt x="549222" y="490092"/>
                          </a:lnTo>
                          <a:lnTo>
                            <a:pt x="552839" y="492531"/>
                          </a:lnTo>
                          <a:cubicBezTo>
                            <a:pt x="568783" y="508475"/>
                            <a:pt x="578645" y="530502"/>
                            <a:pt x="578645" y="554832"/>
                          </a:cubicBezTo>
                          <a:cubicBezTo>
                            <a:pt x="578645" y="603492"/>
                            <a:pt x="539198" y="642939"/>
                            <a:pt x="490538" y="642939"/>
                          </a:cubicBezTo>
                          <a:cubicBezTo>
                            <a:pt x="454043" y="642939"/>
                            <a:pt x="422731" y="620750"/>
                            <a:pt x="409355" y="589127"/>
                          </a:cubicBezTo>
                          <a:lnTo>
                            <a:pt x="409084" y="587783"/>
                          </a:lnTo>
                          <a:lnTo>
                            <a:pt x="268154" y="587783"/>
                          </a:lnTo>
                          <a:lnTo>
                            <a:pt x="266921" y="593890"/>
                          </a:lnTo>
                          <a:cubicBezTo>
                            <a:pt x="253546" y="625513"/>
                            <a:pt x="222233" y="647702"/>
                            <a:pt x="185738" y="647702"/>
                          </a:cubicBezTo>
                          <a:cubicBezTo>
                            <a:pt x="137078" y="647702"/>
                            <a:pt x="97631" y="608255"/>
                            <a:pt x="97631" y="559595"/>
                          </a:cubicBezTo>
                          <a:cubicBezTo>
                            <a:pt x="97631" y="535265"/>
                            <a:pt x="107493" y="513238"/>
                            <a:pt x="123437" y="497294"/>
                          </a:cubicBezTo>
                          <a:lnTo>
                            <a:pt x="130921" y="492248"/>
                          </a:lnTo>
                          <a:lnTo>
                            <a:pt x="86036" y="356771"/>
                          </a:lnTo>
                          <a:lnTo>
                            <a:pt x="53812" y="350265"/>
                          </a:lnTo>
                          <a:cubicBezTo>
                            <a:pt x="22189" y="336890"/>
                            <a:pt x="0" y="305577"/>
                            <a:pt x="0" y="269082"/>
                          </a:cubicBezTo>
                          <a:cubicBezTo>
                            <a:pt x="0" y="220422"/>
                            <a:pt x="39447" y="180975"/>
                            <a:pt x="88107" y="180975"/>
                          </a:cubicBezTo>
                          <a:cubicBezTo>
                            <a:pt x="100272" y="180975"/>
                            <a:pt x="111861" y="183440"/>
                            <a:pt x="122402" y="187899"/>
                          </a:cubicBezTo>
                          <a:lnTo>
                            <a:pt x="129378" y="192602"/>
                          </a:lnTo>
                          <a:lnTo>
                            <a:pt x="250718" y="103300"/>
                          </a:lnTo>
                          <a:lnTo>
                            <a:pt x="247650" y="88107"/>
                          </a:lnTo>
                          <a:cubicBezTo>
                            <a:pt x="247650" y="39447"/>
                            <a:pt x="287097" y="0"/>
                            <a:pt x="335757" y="0"/>
                          </a:cubicBezTo>
                          <a:close/>
                        </a:path>
                      </a:pathLst>
                    </a:custGeom>
                    <a:solidFill>
                      <a:srgbClr val="FFFFFF"/>
                    </a:solidFill>
                    <a:ln w="9525" cap="flat" cmpd="sng" algn="ctr">
                      <a:solidFill>
                        <a:srgbClr val="FFFFFF"/>
                      </a:solidFill>
                      <a:prstDash val="solid"/>
                      <a:headEnd type="none" w="med" len="med"/>
                      <a:tailEnd type="none" w="med" len="med"/>
                    </a:ln>
                    <a:effectLst/>
                  </p:spPr>
                  <p:txBody>
                    <a:bodyPr lIns="182880" tIns="146304" rIns="182880" bIns="146304"/>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grpSp>
            </p:grpSp>
            <p:grpSp>
              <p:nvGrpSpPr>
                <p:cNvPr id="350" name="Group 349"/>
                <p:cNvGrpSpPr/>
                <p:nvPr/>
              </p:nvGrpSpPr>
              <p:grpSpPr>
                <a:xfrm>
                  <a:off x="8203323" y="543029"/>
                  <a:ext cx="2250927" cy="1371600"/>
                  <a:chOff x="8203323" y="650979"/>
                  <a:chExt cx="2250927" cy="1371600"/>
                </a:xfrm>
              </p:grpSpPr>
              <p:sp>
                <p:nvSpPr>
                  <p:cNvPr id="351" name="Rectangle 350"/>
                  <p:cNvSpPr/>
                  <p:nvPr/>
                </p:nvSpPr>
                <p:spPr bwMode="auto">
                  <a:xfrm>
                    <a:off x="8203323" y="650979"/>
                    <a:ext cx="2250927" cy="1371600"/>
                  </a:xfrm>
                  <a:prstGeom prst="rect">
                    <a:avLst/>
                  </a:prstGeom>
                  <a:solidFill>
                    <a:srgbClr val="0072C6"/>
                  </a:solidFill>
                  <a:ln w="6350" cap="flat" cmpd="sng" algn="ctr">
                    <a:noFill/>
                    <a:prstDash val="solid"/>
                    <a:miter lim="800000"/>
                    <a:headEnd type="none" w="med" len="med"/>
                    <a:tailEnd type="none" w="med" len="med"/>
                  </a:ln>
                  <a:effectLst/>
                </p:spPr>
                <p:txBody>
                  <a:bodyPr lIns="179285" tIns="143428" rIns="179285" bIns="143428"/>
                  <a:lstStyle/>
                  <a:p>
                    <a:pPr marL="0" marR="0" lvl="0" indent="0" algn="ctr" defTabSz="913927" rtl="0" eaLnBrk="1" fontAlgn="base"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Developer services</a:t>
                    </a:r>
                  </a:p>
                </p:txBody>
              </p:sp>
              <p:grpSp>
                <p:nvGrpSpPr>
                  <p:cNvPr id="352" name="Group 351"/>
                  <p:cNvGrpSpPr/>
                  <p:nvPr/>
                </p:nvGrpSpPr>
                <p:grpSpPr>
                  <a:xfrm>
                    <a:off x="8316462" y="1050815"/>
                    <a:ext cx="1048050" cy="290595"/>
                    <a:chOff x="8316462" y="1050815"/>
                    <a:chExt cx="1048050" cy="290595"/>
                  </a:xfrm>
                </p:grpSpPr>
                <p:sp>
                  <p:nvSpPr>
                    <p:cNvPr id="362" name="TextBox 361"/>
                    <p:cNvSpPr txBox="1"/>
                    <p:nvPr/>
                  </p:nvSpPr>
                  <p:spPr bwMode="auto">
                    <a:xfrm>
                      <a:off x="8694587" y="1065786"/>
                      <a:ext cx="669925" cy="2508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Visual </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Studio</a:t>
                      </a:r>
                    </a:p>
                  </p:txBody>
                </p:sp>
                <p:pic>
                  <p:nvPicPr>
                    <p:cNvPr id="363" name="Picture 167" descr="Visual Studio Online.png"/>
                    <p:cNvPicPr>
                      <a:picLocks noChangeAspect="1"/>
                    </p:cNvPicPr>
                    <p:nvPr/>
                  </p:nvPicPr>
                  <p:blipFill>
                    <a:blip r:embed="rId37" cstate="screen">
                      <a:biLevel thresh="25000"/>
                      <a:extLst>
                        <a:ext uri="{28A0092B-C50C-407E-A947-70E740481C1C}">
                          <a14:useLocalDpi xmlns:a14="http://schemas.microsoft.com/office/drawing/2010/main" val="0"/>
                        </a:ext>
                      </a:extLst>
                    </a:blip>
                    <a:srcRect/>
                    <a:stretch>
                      <a:fillRect/>
                    </a:stretch>
                  </p:blipFill>
                  <p:spPr bwMode="auto">
                    <a:xfrm>
                      <a:off x="8316462" y="1050815"/>
                      <a:ext cx="290580" cy="290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3" name="Group 352"/>
                  <p:cNvGrpSpPr/>
                  <p:nvPr/>
                </p:nvGrpSpPr>
                <p:grpSpPr>
                  <a:xfrm>
                    <a:off x="9413978" y="1606382"/>
                    <a:ext cx="957567" cy="312845"/>
                    <a:chOff x="9413978" y="1606382"/>
                    <a:chExt cx="957567" cy="312845"/>
                  </a:xfrm>
                </p:grpSpPr>
                <p:sp>
                  <p:nvSpPr>
                    <p:cNvPr id="360" name="TextBox 359"/>
                    <p:cNvSpPr txBox="1"/>
                    <p:nvPr/>
                  </p:nvSpPr>
                  <p:spPr bwMode="auto">
                    <a:xfrm>
                      <a:off x="9712733" y="1617602"/>
                      <a:ext cx="658812"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Application</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Insights</a:t>
                      </a:r>
                    </a:p>
                  </p:txBody>
                </p:sp>
                <p:pic>
                  <p:nvPicPr>
                    <p:cNvPr id="361" name="Picture 169" descr="Application Insights.png"/>
                    <p:cNvPicPr>
                      <a:picLocks noChangeAspect="1"/>
                    </p:cNvPicPr>
                    <p:nvPr/>
                  </p:nvPicPr>
                  <p:blipFill>
                    <a:blip r:embed="rId38" cstate="screen">
                      <a:biLevel thresh="25000"/>
                      <a:extLst>
                        <a:ext uri="{28A0092B-C50C-407E-A947-70E740481C1C}">
                          <a14:useLocalDpi xmlns:a14="http://schemas.microsoft.com/office/drawing/2010/main" val="0"/>
                        </a:ext>
                      </a:extLst>
                    </a:blip>
                    <a:srcRect/>
                    <a:stretch>
                      <a:fillRect/>
                    </a:stretch>
                  </p:blipFill>
                  <p:spPr bwMode="auto">
                    <a:xfrm>
                      <a:off x="9413978" y="1606382"/>
                      <a:ext cx="292365" cy="292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4" name="Group 353"/>
                  <p:cNvGrpSpPr/>
                  <p:nvPr/>
                </p:nvGrpSpPr>
                <p:grpSpPr>
                  <a:xfrm>
                    <a:off x="9408787" y="1025699"/>
                    <a:ext cx="875200" cy="302765"/>
                    <a:chOff x="9408787" y="1025699"/>
                    <a:chExt cx="875200" cy="302765"/>
                  </a:xfrm>
                </p:grpSpPr>
                <p:pic>
                  <p:nvPicPr>
                    <p:cNvPr id="358" name="Picture 272"/>
                    <p:cNvPicPr>
                      <a:picLocks noChangeAspect="1"/>
                    </p:cNvPicPr>
                    <p:nvPr/>
                  </p:nvPicPr>
                  <p:blipFill>
                    <a:blip r:embed="rId39" cstate="screen">
                      <a:biLevel thresh="25000"/>
                      <a:extLst>
                        <a:ext uri="{28A0092B-C50C-407E-A947-70E740481C1C}">
                          <a14:useLocalDpi xmlns:a14="http://schemas.microsoft.com/office/drawing/2010/main" val="0"/>
                        </a:ext>
                      </a:extLst>
                    </a:blip>
                    <a:srcRect/>
                    <a:stretch>
                      <a:fillRect/>
                    </a:stretch>
                  </p:blipFill>
                  <p:spPr bwMode="auto">
                    <a:xfrm>
                      <a:off x="9408787" y="1025699"/>
                      <a:ext cx="302749" cy="30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9" name="TextBox 358"/>
                    <p:cNvSpPr txBox="1"/>
                    <p:nvPr/>
                  </p:nvSpPr>
                  <p:spPr bwMode="auto">
                    <a:xfrm>
                      <a:off x="9742651" y="1059753"/>
                      <a:ext cx="541336" cy="249238"/>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Azure SDK</a:t>
                      </a:r>
                    </a:p>
                  </p:txBody>
                </p:sp>
              </p:grpSp>
              <p:grpSp>
                <p:nvGrpSpPr>
                  <p:cNvPr id="355" name="Group 354"/>
                  <p:cNvGrpSpPr/>
                  <p:nvPr/>
                </p:nvGrpSpPr>
                <p:grpSpPr>
                  <a:xfrm>
                    <a:off x="8316496" y="1621631"/>
                    <a:ext cx="1048016" cy="280129"/>
                    <a:chOff x="8316496" y="1621631"/>
                    <a:chExt cx="1048016" cy="280129"/>
                  </a:xfrm>
                </p:grpSpPr>
                <p:sp>
                  <p:nvSpPr>
                    <p:cNvPr id="356" name="TextBox 355"/>
                    <p:cNvSpPr txBox="1"/>
                    <p:nvPr/>
                  </p:nvSpPr>
                  <p:spPr bwMode="auto">
                    <a:xfrm>
                      <a:off x="8704112" y="1650936"/>
                      <a:ext cx="660400" cy="250824"/>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Team </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Project</a:t>
                      </a:r>
                    </a:p>
                  </p:txBody>
                </p:sp>
                <p:sp>
                  <p:nvSpPr>
                    <p:cNvPr id="357" name="Freeform 356"/>
                    <p:cNvSpPr/>
                    <p:nvPr/>
                  </p:nvSpPr>
                  <p:spPr bwMode="auto">
                    <a:xfrm>
                      <a:off x="8316496" y="1621631"/>
                      <a:ext cx="290512" cy="249237"/>
                    </a:xfrm>
                    <a:custGeom>
                      <a:avLst/>
                      <a:gdLst>
                        <a:gd name="connsiteX0" fmla="*/ 20235 w 769143"/>
                        <a:gd name="connsiteY0" fmla="*/ 443405 h 659607"/>
                        <a:gd name="connsiteX1" fmla="*/ 84659 w 769143"/>
                        <a:gd name="connsiteY1" fmla="*/ 443405 h 659607"/>
                        <a:gd name="connsiteX2" fmla="*/ 133712 w 769143"/>
                        <a:gd name="connsiteY2" fmla="*/ 527981 h 659607"/>
                        <a:gd name="connsiteX3" fmla="*/ 182766 w 769143"/>
                        <a:gd name="connsiteY3" fmla="*/ 443405 h 659607"/>
                        <a:gd name="connsiteX4" fmla="*/ 251228 w 769143"/>
                        <a:gd name="connsiteY4" fmla="*/ 443405 h 659607"/>
                        <a:gd name="connsiteX5" fmla="*/ 271462 w 769143"/>
                        <a:gd name="connsiteY5" fmla="*/ 463640 h 659607"/>
                        <a:gd name="connsiteX6" fmla="*/ 271462 w 769143"/>
                        <a:gd name="connsiteY6" fmla="*/ 634610 h 659607"/>
                        <a:gd name="connsiteX7" fmla="*/ 251228 w 769143"/>
                        <a:gd name="connsiteY7" fmla="*/ 654845 h 659607"/>
                        <a:gd name="connsiteX8" fmla="*/ 20235 w 769143"/>
                        <a:gd name="connsiteY8" fmla="*/ 654845 h 659607"/>
                        <a:gd name="connsiteX9" fmla="*/ 0 w 769143"/>
                        <a:gd name="connsiteY9" fmla="*/ 634610 h 659607"/>
                        <a:gd name="connsiteX10" fmla="*/ 0 w 769143"/>
                        <a:gd name="connsiteY10" fmla="*/ 463640 h 659607"/>
                        <a:gd name="connsiteX11" fmla="*/ 20235 w 769143"/>
                        <a:gd name="connsiteY11" fmla="*/ 443405 h 659607"/>
                        <a:gd name="connsiteX12" fmla="*/ 330596 w 769143"/>
                        <a:gd name="connsiteY12" fmla="*/ 290513 h 659607"/>
                        <a:gd name="connsiteX13" fmla="*/ 443055 w 769143"/>
                        <a:gd name="connsiteY13" fmla="*/ 290513 h 659607"/>
                        <a:gd name="connsiteX14" fmla="*/ 528684 w 769143"/>
                        <a:gd name="connsiteY14" fmla="*/ 438150 h 659607"/>
                        <a:gd name="connsiteX15" fmla="*/ 614314 w 769143"/>
                        <a:gd name="connsiteY15" fmla="*/ 290513 h 659607"/>
                        <a:gd name="connsiteX16" fmla="*/ 733821 w 769143"/>
                        <a:gd name="connsiteY16" fmla="*/ 290513 h 659607"/>
                        <a:gd name="connsiteX17" fmla="*/ 769143 w 769143"/>
                        <a:gd name="connsiteY17" fmla="*/ 325835 h 659607"/>
                        <a:gd name="connsiteX18" fmla="*/ 769143 w 769143"/>
                        <a:gd name="connsiteY18" fmla="*/ 624285 h 659607"/>
                        <a:gd name="connsiteX19" fmla="*/ 733821 w 769143"/>
                        <a:gd name="connsiteY19" fmla="*/ 659607 h 659607"/>
                        <a:gd name="connsiteX20" fmla="*/ 330596 w 769143"/>
                        <a:gd name="connsiteY20" fmla="*/ 659607 h 659607"/>
                        <a:gd name="connsiteX21" fmla="*/ 295274 w 769143"/>
                        <a:gd name="connsiteY21" fmla="*/ 624285 h 659607"/>
                        <a:gd name="connsiteX22" fmla="*/ 295274 w 769143"/>
                        <a:gd name="connsiteY22" fmla="*/ 325835 h 659607"/>
                        <a:gd name="connsiteX23" fmla="*/ 330596 w 769143"/>
                        <a:gd name="connsiteY23" fmla="*/ 290513 h 659607"/>
                        <a:gd name="connsiteX24" fmla="*/ 134367 w 769143"/>
                        <a:gd name="connsiteY24" fmla="*/ 276981 h 659607"/>
                        <a:gd name="connsiteX25" fmla="*/ 211441 w 769143"/>
                        <a:gd name="connsiteY25" fmla="*/ 354055 h 659607"/>
                        <a:gd name="connsiteX26" fmla="*/ 134367 w 769143"/>
                        <a:gd name="connsiteY26" fmla="*/ 431128 h 659607"/>
                        <a:gd name="connsiteX27" fmla="*/ 57293 w 769143"/>
                        <a:gd name="connsiteY27" fmla="*/ 354055 h 659607"/>
                        <a:gd name="connsiteX28" fmla="*/ 134367 w 769143"/>
                        <a:gd name="connsiteY28" fmla="*/ 276981 h 659607"/>
                        <a:gd name="connsiteX29" fmla="*/ 529827 w 769143"/>
                        <a:gd name="connsiteY29" fmla="*/ 0 h 659607"/>
                        <a:gd name="connsiteX30" fmla="*/ 664368 w 769143"/>
                        <a:gd name="connsiteY30" fmla="*/ 134541 h 659607"/>
                        <a:gd name="connsiteX31" fmla="*/ 529827 w 769143"/>
                        <a:gd name="connsiteY31" fmla="*/ 269082 h 659607"/>
                        <a:gd name="connsiteX32" fmla="*/ 395286 w 769143"/>
                        <a:gd name="connsiteY32" fmla="*/ 134541 h 659607"/>
                        <a:gd name="connsiteX33" fmla="*/ 529827 w 769143"/>
                        <a:gd name="connsiteY33" fmla="*/ 0 h 65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9143" h="659607">
                          <a:moveTo>
                            <a:pt x="20235" y="443405"/>
                          </a:moveTo>
                          <a:lnTo>
                            <a:pt x="84659" y="443405"/>
                          </a:lnTo>
                          <a:lnTo>
                            <a:pt x="133712" y="527981"/>
                          </a:lnTo>
                          <a:lnTo>
                            <a:pt x="182766" y="443405"/>
                          </a:lnTo>
                          <a:lnTo>
                            <a:pt x="251228" y="443405"/>
                          </a:lnTo>
                          <a:cubicBezTo>
                            <a:pt x="262403" y="443405"/>
                            <a:pt x="271462" y="452464"/>
                            <a:pt x="271462" y="463640"/>
                          </a:cubicBezTo>
                          <a:lnTo>
                            <a:pt x="271462" y="634610"/>
                          </a:lnTo>
                          <a:cubicBezTo>
                            <a:pt x="271462" y="645786"/>
                            <a:pt x="262403" y="654845"/>
                            <a:pt x="251228" y="654845"/>
                          </a:cubicBezTo>
                          <a:lnTo>
                            <a:pt x="20235" y="654845"/>
                          </a:lnTo>
                          <a:cubicBezTo>
                            <a:pt x="9060" y="654845"/>
                            <a:pt x="0" y="645786"/>
                            <a:pt x="0" y="634610"/>
                          </a:cubicBezTo>
                          <a:lnTo>
                            <a:pt x="0" y="463640"/>
                          </a:lnTo>
                          <a:cubicBezTo>
                            <a:pt x="0" y="452464"/>
                            <a:pt x="9060" y="443405"/>
                            <a:pt x="20235" y="443405"/>
                          </a:cubicBezTo>
                          <a:close/>
                          <a:moveTo>
                            <a:pt x="330596" y="290513"/>
                          </a:moveTo>
                          <a:lnTo>
                            <a:pt x="443055" y="290513"/>
                          </a:lnTo>
                          <a:lnTo>
                            <a:pt x="528684" y="438150"/>
                          </a:lnTo>
                          <a:lnTo>
                            <a:pt x="614314" y="290513"/>
                          </a:lnTo>
                          <a:lnTo>
                            <a:pt x="733821" y="290513"/>
                          </a:lnTo>
                          <a:cubicBezTo>
                            <a:pt x="753329" y="290513"/>
                            <a:pt x="769143" y="306327"/>
                            <a:pt x="769143" y="325835"/>
                          </a:cubicBezTo>
                          <a:lnTo>
                            <a:pt x="769143" y="624285"/>
                          </a:lnTo>
                          <a:cubicBezTo>
                            <a:pt x="769143" y="643793"/>
                            <a:pt x="753329" y="659607"/>
                            <a:pt x="733821" y="659607"/>
                          </a:cubicBezTo>
                          <a:lnTo>
                            <a:pt x="330596" y="659607"/>
                          </a:lnTo>
                          <a:cubicBezTo>
                            <a:pt x="311088" y="659607"/>
                            <a:pt x="295274" y="643793"/>
                            <a:pt x="295274" y="624285"/>
                          </a:cubicBezTo>
                          <a:lnTo>
                            <a:pt x="295274" y="325835"/>
                          </a:lnTo>
                          <a:cubicBezTo>
                            <a:pt x="295274" y="306327"/>
                            <a:pt x="311088" y="290513"/>
                            <a:pt x="330596" y="290513"/>
                          </a:cubicBezTo>
                          <a:close/>
                          <a:moveTo>
                            <a:pt x="134367" y="276981"/>
                          </a:moveTo>
                          <a:cubicBezTo>
                            <a:pt x="176934" y="276981"/>
                            <a:pt x="211441" y="311488"/>
                            <a:pt x="211441" y="354055"/>
                          </a:cubicBezTo>
                          <a:cubicBezTo>
                            <a:pt x="211441" y="396621"/>
                            <a:pt x="176934" y="431128"/>
                            <a:pt x="134367" y="431128"/>
                          </a:cubicBezTo>
                          <a:cubicBezTo>
                            <a:pt x="91800" y="431128"/>
                            <a:pt x="57293" y="396621"/>
                            <a:pt x="57293" y="354055"/>
                          </a:cubicBezTo>
                          <a:cubicBezTo>
                            <a:pt x="57293" y="311488"/>
                            <a:pt x="91800" y="276981"/>
                            <a:pt x="134367" y="276981"/>
                          </a:cubicBezTo>
                          <a:close/>
                          <a:moveTo>
                            <a:pt x="529827" y="0"/>
                          </a:moveTo>
                          <a:cubicBezTo>
                            <a:pt x="604132" y="0"/>
                            <a:pt x="664368" y="60236"/>
                            <a:pt x="664368" y="134541"/>
                          </a:cubicBezTo>
                          <a:cubicBezTo>
                            <a:pt x="664368" y="208846"/>
                            <a:pt x="604132" y="269082"/>
                            <a:pt x="529827" y="269082"/>
                          </a:cubicBezTo>
                          <a:cubicBezTo>
                            <a:pt x="455522" y="269082"/>
                            <a:pt x="395286" y="208846"/>
                            <a:pt x="395286" y="134541"/>
                          </a:cubicBezTo>
                          <a:cubicBezTo>
                            <a:pt x="395286" y="60236"/>
                            <a:pt x="455522" y="0"/>
                            <a:pt x="529827" y="0"/>
                          </a:cubicBezTo>
                          <a:close/>
                        </a:path>
                      </a:pathLst>
                    </a:custGeom>
                    <a:solidFill>
                      <a:srgbClr val="FFFFFF"/>
                    </a:solidFill>
                    <a:ln w="9525" cap="flat" cmpd="sng" algn="ctr">
                      <a:noFill/>
                      <a:prstDash val="solid"/>
                      <a:headEnd type="none" w="med" len="med"/>
                      <a:tailEnd type="none" w="med" len="med"/>
                    </a:ln>
                    <a:effectLst/>
                  </p:spPr>
                  <p:txBody>
                    <a:bodyPr lIns="182880" tIns="146304" rIns="182880" bIns="146304"/>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grpSp>
            </p:grpSp>
          </p:grpSp>
          <p:grpSp>
            <p:nvGrpSpPr>
              <p:cNvPr id="4" name="Group 3"/>
              <p:cNvGrpSpPr/>
              <p:nvPr userDrawn="1"/>
            </p:nvGrpSpPr>
            <p:grpSpPr>
              <a:xfrm>
                <a:off x="249566" y="543029"/>
                <a:ext cx="1720893" cy="3795291"/>
                <a:chOff x="249566" y="543029"/>
                <a:chExt cx="1720893" cy="3795291"/>
              </a:xfrm>
            </p:grpSpPr>
            <p:sp>
              <p:nvSpPr>
                <p:cNvPr id="319" name="Rectangle 318"/>
                <p:cNvSpPr/>
                <p:nvPr/>
              </p:nvSpPr>
              <p:spPr bwMode="auto">
                <a:xfrm>
                  <a:off x="249566" y="543029"/>
                  <a:ext cx="1720893" cy="3795291"/>
                </a:xfrm>
                <a:prstGeom prst="rect">
                  <a:avLst/>
                </a:prstGeom>
                <a:solidFill>
                  <a:srgbClr val="1B3C72"/>
                </a:solidFill>
                <a:ln w="6350" cap="flat" cmpd="sng" algn="ctr">
                  <a:noFill/>
                  <a:prstDash val="solid"/>
                  <a:miter lim="800000"/>
                  <a:headEnd type="none" w="med" len="med"/>
                  <a:tailEnd type="none" w="med" len="med"/>
                </a:ln>
                <a:effectLst/>
              </p:spPr>
              <p:txBody>
                <a:bodyPr lIns="265176" tIns="143428" rIns="179285" bIns="143428"/>
                <a:lstStyle/>
                <a:p>
                  <a:pPr marL="0" marR="0" lvl="0" indent="0" algn="ctr" defTabSz="913927" rtl="0" eaLnBrk="1" fontAlgn="base"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Security </a:t>
                  </a:r>
                  <a:r>
                    <a:rPr kumimoji="0" lang="en-US" sz="14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and Management</a:t>
                  </a:r>
                  <a:endParaRPr kumimoji="0" lang="en-US" sz="1400" b="0" i="0" u="none" strike="noStrike" kern="0" cap="none" spc="0" normalizeH="0" baseline="0" noProof="0" dirty="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endParaRPr>
                </a:p>
              </p:txBody>
            </p:sp>
            <p:grpSp>
              <p:nvGrpSpPr>
                <p:cNvPr id="3" name="Group 2"/>
                <p:cNvGrpSpPr/>
                <p:nvPr/>
              </p:nvGrpSpPr>
              <p:grpSpPr>
                <a:xfrm>
                  <a:off x="365563" y="1115018"/>
                  <a:ext cx="1458716" cy="3120525"/>
                  <a:chOff x="419554" y="1199688"/>
                  <a:chExt cx="1458716" cy="3120525"/>
                </a:xfrm>
              </p:grpSpPr>
              <p:grpSp>
                <p:nvGrpSpPr>
                  <p:cNvPr id="321" name="Group 320"/>
                  <p:cNvGrpSpPr/>
                  <p:nvPr/>
                </p:nvGrpSpPr>
                <p:grpSpPr>
                  <a:xfrm>
                    <a:off x="442574" y="1656149"/>
                    <a:ext cx="1027708" cy="303213"/>
                    <a:chOff x="368069" y="1313314"/>
                    <a:chExt cx="1027708" cy="303213"/>
                  </a:xfrm>
                </p:grpSpPr>
                <p:sp>
                  <p:nvSpPr>
                    <p:cNvPr id="340" name="TextBox 339"/>
                    <p:cNvSpPr txBox="1"/>
                    <p:nvPr/>
                  </p:nvSpPr>
                  <p:spPr bwMode="auto">
                    <a:xfrm>
                      <a:off x="736963" y="1314902"/>
                      <a:ext cx="658814"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Active</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Directory</a:t>
                      </a:r>
                    </a:p>
                  </p:txBody>
                </p:sp>
                <p:pic>
                  <p:nvPicPr>
                    <p:cNvPr id="341" name="Picture 193" descr="Azure Active Directory.png"/>
                    <p:cNvPicPr>
                      <a:picLocks noChangeAspect="1"/>
                    </p:cNvPicPr>
                    <p:nvPr/>
                  </p:nvPicPr>
                  <p:blipFill>
                    <a:blip r:embed="rId40" cstate="screen">
                      <a:biLevel thresh="25000"/>
                      <a:extLst>
                        <a:ext uri="{28A0092B-C50C-407E-A947-70E740481C1C}">
                          <a14:useLocalDpi xmlns:a14="http://schemas.microsoft.com/office/drawing/2010/main" val="0"/>
                        </a:ext>
                      </a:extLst>
                    </a:blip>
                    <a:srcRect/>
                    <a:stretch>
                      <a:fillRect/>
                    </a:stretch>
                  </p:blipFill>
                  <p:spPr bwMode="auto">
                    <a:xfrm>
                      <a:off x="368069" y="1313314"/>
                      <a:ext cx="298175" cy="2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2" name="Group 321"/>
                  <p:cNvGrpSpPr/>
                  <p:nvPr/>
                </p:nvGrpSpPr>
                <p:grpSpPr>
                  <a:xfrm>
                    <a:off x="466215" y="2129907"/>
                    <a:ext cx="1004066" cy="301625"/>
                    <a:chOff x="391710" y="1847920"/>
                    <a:chExt cx="1004066" cy="301625"/>
                  </a:xfrm>
                </p:grpSpPr>
                <p:sp>
                  <p:nvSpPr>
                    <p:cNvPr id="338" name="TextBox 337"/>
                    <p:cNvSpPr txBox="1"/>
                    <p:nvPr/>
                  </p:nvSpPr>
                  <p:spPr bwMode="auto">
                    <a:xfrm>
                      <a:off x="736963" y="1847920"/>
                      <a:ext cx="658813"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Multi-factor</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Authentication</a:t>
                      </a:r>
                    </a:p>
                  </p:txBody>
                </p:sp>
                <p:pic>
                  <p:nvPicPr>
                    <p:cNvPr id="339" name="Picture 195" descr="Multi-Factor Authentication.png"/>
                    <p:cNvPicPr>
                      <a:picLocks noChangeAspect="1"/>
                    </p:cNvPicPr>
                    <p:nvPr/>
                  </p:nvPicPr>
                  <p:blipFill>
                    <a:blip r:embed="rId41" cstate="screen">
                      <a:biLevel thresh="25000"/>
                      <a:extLst>
                        <a:ext uri="{28A0092B-C50C-407E-A947-70E740481C1C}">
                          <a14:useLocalDpi xmlns:a14="http://schemas.microsoft.com/office/drawing/2010/main" val="0"/>
                        </a:ext>
                      </a:extLst>
                    </a:blip>
                    <a:srcRect/>
                    <a:stretch>
                      <a:fillRect/>
                    </a:stretch>
                  </p:blipFill>
                  <p:spPr bwMode="auto">
                    <a:xfrm>
                      <a:off x="391710" y="1854270"/>
                      <a:ext cx="288064" cy="28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3" name="Group 322"/>
                  <p:cNvGrpSpPr/>
                  <p:nvPr/>
                </p:nvGrpSpPr>
                <p:grpSpPr>
                  <a:xfrm>
                    <a:off x="442574" y="2602077"/>
                    <a:ext cx="1027706" cy="301625"/>
                    <a:chOff x="368069" y="2341251"/>
                    <a:chExt cx="1027706" cy="301625"/>
                  </a:xfrm>
                </p:grpSpPr>
                <p:sp>
                  <p:nvSpPr>
                    <p:cNvPr id="336" name="TextBox 335"/>
                    <p:cNvSpPr txBox="1"/>
                    <p:nvPr/>
                  </p:nvSpPr>
                  <p:spPr bwMode="auto">
                    <a:xfrm>
                      <a:off x="736963" y="2341251"/>
                      <a:ext cx="658812"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Automation</a:t>
                      </a:r>
                    </a:p>
                  </p:txBody>
                </p:sp>
                <p:pic>
                  <p:nvPicPr>
                    <p:cNvPr id="337" name="Picture 198" descr="Azure automation.png"/>
                    <p:cNvPicPr>
                      <a:picLocks noChangeAspect="1"/>
                    </p:cNvPicPr>
                    <p:nvPr/>
                  </p:nvPicPr>
                  <p:blipFill>
                    <a:blip r:embed="rId42" cstate="screen">
                      <a:biLevel thresh="25000"/>
                      <a:extLst>
                        <a:ext uri="{28A0092B-C50C-407E-A947-70E740481C1C}">
                          <a14:useLocalDpi xmlns:a14="http://schemas.microsoft.com/office/drawing/2010/main" val="0"/>
                        </a:ext>
                      </a:extLst>
                    </a:blip>
                    <a:srcRect/>
                    <a:stretch>
                      <a:fillRect/>
                    </a:stretch>
                  </p:blipFill>
                  <p:spPr bwMode="auto">
                    <a:xfrm>
                      <a:off x="368069" y="2347601"/>
                      <a:ext cx="289482" cy="290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4" name="Group 323"/>
                  <p:cNvGrpSpPr/>
                  <p:nvPr/>
                </p:nvGrpSpPr>
                <p:grpSpPr>
                  <a:xfrm>
                    <a:off x="442574" y="1199688"/>
                    <a:ext cx="1027707" cy="285916"/>
                    <a:chOff x="368069" y="762503"/>
                    <a:chExt cx="1027707" cy="285916"/>
                  </a:xfrm>
                </p:grpSpPr>
                <p:sp>
                  <p:nvSpPr>
                    <p:cNvPr id="334" name="TextBox 333"/>
                    <p:cNvSpPr txBox="1"/>
                    <p:nvPr/>
                  </p:nvSpPr>
                  <p:spPr bwMode="auto">
                    <a:xfrm>
                      <a:off x="736963" y="789031"/>
                      <a:ext cx="658813" cy="232860"/>
                    </a:xfrm>
                    <a:prstGeom prst="rect">
                      <a:avLst/>
                    </a:prstGeom>
                    <a:noFill/>
                    <a:ln>
                      <a:noFill/>
                    </a:ln>
                  </p:spPr>
                  <p:txBody>
                    <a:bodyPr wrap="none" lIns="0" tIns="27971" rIns="0" bIns="0" anchor="ctr" anchorCtr="0"/>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Portal</a:t>
                      </a:r>
                    </a:p>
                  </p:txBody>
                </p:sp>
                <p:pic>
                  <p:nvPicPr>
                    <p:cNvPr id="335" name="Picture 200" descr="Azure subscription.png"/>
                    <p:cNvPicPr>
                      <a:picLocks noChangeAspect="1"/>
                    </p:cNvPicPr>
                    <p:nvPr/>
                  </p:nvPicPr>
                  <p:blipFill>
                    <a:blip r:embed="rId43" cstate="screen">
                      <a:biLevel thresh="25000"/>
                      <a:extLst>
                        <a:ext uri="{28A0092B-C50C-407E-A947-70E740481C1C}">
                          <a14:useLocalDpi xmlns:a14="http://schemas.microsoft.com/office/drawing/2010/main" val="0"/>
                        </a:ext>
                      </a:extLst>
                    </a:blip>
                    <a:srcRect/>
                    <a:stretch>
                      <a:fillRect/>
                    </a:stretch>
                  </p:blipFill>
                  <p:spPr bwMode="auto">
                    <a:xfrm>
                      <a:off x="368069" y="762503"/>
                      <a:ext cx="286234" cy="285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5" name="Group 324"/>
                  <p:cNvGrpSpPr/>
                  <p:nvPr/>
                </p:nvGrpSpPr>
                <p:grpSpPr>
                  <a:xfrm>
                    <a:off x="442574" y="3074247"/>
                    <a:ext cx="1027707" cy="301625"/>
                    <a:chOff x="368069" y="2835216"/>
                    <a:chExt cx="1027707" cy="301625"/>
                  </a:xfrm>
                </p:grpSpPr>
                <p:sp>
                  <p:nvSpPr>
                    <p:cNvPr id="332" name="TextBox 331"/>
                    <p:cNvSpPr txBox="1"/>
                    <p:nvPr/>
                  </p:nvSpPr>
                  <p:spPr bwMode="auto">
                    <a:xfrm>
                      <a:off x="736963" y="2835216"/>
                      <a:ext cx="658813"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Key Vault</a:t>
                      </a:r>
                    </a:p>
                  </p:txBody>
                </p:sp>
                <p:pic>
                  <p:nvPicPr>
                    <p:cNvPr id="333" name="Picture 204" descr="AzureKeyVault_icon_white.png"/>
                    <p:cNvPicPr>
                      <a:picLocks noChangeAspect="1"/>
                    </p:cNvPicPr>
                    <p:nvPr/>
                  </p:nvPicPr>
                  <p:blipFill>
                    <a:blip r:embed="rId44" cstate="screen">
                      <a:extLst>
                        <a:ext uri="{28A0092B-C50C-407E-A947-70E740481C1C}">
                          <a14:useLocalDpi xmlns:a14="http://schemas.microsoft.com/office/drawing/2010/main" val="0"/>
                        </a:ext>
                      </a:extLst>
                    </a:blip>
                    <a:srcRect/>
                    <a:stretch>
                      <a:fillRect/>
                    </a:stretch>
                  </p:blipFill>
                  <p:spPr bwMode="auto">
                    <a:xfrm>
                      <a:off x="368069" y="2835216"/>
                      <a:ext cx="266988" cy="296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6" name="Group 325"/>
                  <p:cNvGrpSpPr/>
                  <p:nvPr/>
                </p:nvGrpSpPr>
                <p:grpSpPr>
                  <a:xfrm>
                    <a:off x="419554" y="3546417"/>
                    <a:ext cx="1458716" cy="301625"/>
                    <a:chOff x="345049" y="3328988"/>
                    <a:chExt cx="1458716" cy="301625"/>
                  </a:xfrm>
                </p:grpSpPr>
                <p:sp>
                  <p:nvSpPr>
                    <p:cNvPr id="330" name="TextBox 329"/>
                    <p:cNvSpPr txBox="1"/>
                    <p:nvPr/>
                  </p:nvSpPr>
                  <p:spPr bwMode="auto">
                    <a:xfrm>
                      <a:off x="736963" y="3328988"/>
                      <a:ext cx="1066802"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Store/</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Marketplace</a:t>
                      </a:r>
                    </a:p>
                  </p:txBody>
                </p:sp>
                <p:pic>
                  <p:nvPicPr>
                    <p:cNvPr id="331" name="Picture 230" descr="Azure Marketplace.png"/>
                    <p:cNvPicPr>
                      <a:picLocks noChangeAspect="1"/>
                    </p:cNvPicPr>
                    <p:nvPr/>
                  </p:nvPicPr>
                  <p:blipFill>
                    <a:blip r:embed="rId45" cstate="screen">
                      <a:biLevel thresh="25000"/>
                      <a:extLst>
                        <a:ext uri="{28A0092B-C50C-407E-A947-70E740481C1C}">
                          <a14:useLocalDpi xmlns:a14="http://schemas.microsoft.com/office/drawing/2010/main" val="0"/>
                        </a:ext>
                      </a:extLst>
                    </a:blip>
                    <a:srcRect/>
                    <a:stretch>
                      <a:fillRect/>
                    </a:stretch>
                  </p:blipFill>
                  <p:spPr bwMode="auto">
                    <a:xfrm>
                      <a:off x="345049" y="3338513"/>
                      <a:ext cx="291101" cy="291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7" name="Group 326"/>
                  <p:cNvGrpSpPr/>
                  <p:nvPr/>
                </p:nvGrpSpPr>
                <p:grpSpPr>
                  <a:xfrm>
                    <a:off x="442574" y="4018588"/>
                    <a:ext cx="1029294" cy="301625"/>
                    <a:chOff x="368069" y="3867931"/>
                    <a:chExt cx="1029294" cy="301625"/>
                  </a:xfrm>
                </p:grpSpPr>
                <p:pic>
                  <p:nvPicPr>
                    <p:cNvPr id="328" name="Picture 412"/>
                    <p:cNvPicPr>
                      <a:picLocks noChangeAspect="1"/>
                    </p:cNvPicPr>
                    <p:nvPr/>
                  </p:nvPicPr>
                  <p:blipFill>
                    <a:blip r:embed="rId46" cstate="screen">
                      <a:biLevel thresh="25000"/>
                      <a:extLst>
                        <a:ext uri="{28A0092B-C50C-407E-A947-70E740481C1C}">
                          <a14:useLocalDpi xmlns:a14="http://schemas.microsoft.com/office/drawing/2010/main" val="0"/>
                        </a:ext>
                      </a:extLst>
                    </a:blip>
                    <a:srcRect/>
                    <a:stretch>
                      <a:fillRect/>
                    </a:stretch>
                  </p:blipFill>
                  <p:spPr bwMode="auto">
                    <a:xfrm>
                      <a:off x="368069" y="3891744"/>
                      <a:ext cx="252343" cy="25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9" name="TextBox 328"/>
                    <p:cNvSpPr txBox="1"/>
                    <p:nvPr/>
                  </p:nvSpPr>
                  <p:spPr bwMode="auto">
                    <a:xfrm>
                      <a:off x="736963" y="3867931"/>
                      <a:ext cx="660400"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VM Image Gallery</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and VM Depot</a:t>
                      </a:r>
                    </a:p>
                  </p:txBody>
                </p:sp>
              </p:grpSp>
            </p:grpSp>
          </p:grpSp>
          <p:grpSp>
            <p:nvGrpSpPr>
              <p:cNvPr id="13" name="Group 12"/>
              <p:cNvGrpSpPr/>
              <p:nvPr userDrawn="1"/>
            </p:nvGrpSpPr>
            <p:grpSpPr>
              <a:xfrm>
                <a:off x="10572607" y="543029"/>
                <a:ext cx="1619393" cy="3786173"/>
                <a:chOff x="10572607" y="543029"/>
                <a:chExt cx="1619393" cy="3786173"/>
              </a:xfrm>
            </p:grpSpPr>
            <p:sp>
              <p:nvSpPr>
                <p:cNvPr id="288" name="Rectangle 287"/>
                <p:cNvSpPr/>
                <p:nvPr/>
              </p:nvSpPr>
              <p:spPr bwMode="auto">
                <a:xfrm>
                  <a:off x="10572607" y="543029"/>
                  <a:ext cx="1619393" cy="3786173"/>
                </a:xfrm>
                <a:prstGeom prst="rect">
                  <a:avLst/>
                </a:prstGeom>
                <a:solidFill>
                  <a:srgbClr val="1B3C72"/>
                </a:solidFill>
                <a:ln w="6350" cap="flat" cmpd="sng" algn="ctr">
                  <a:noFill/>
                  <a:prstDash val="solid"/>
                  <a:miter lim="800000"/>
                  <a:headEnd type="none" w="med" len="med"/>
                  <a:tailEnd type="none" w="med" len="med"/>
                </a:ln>
                <a:effectLst/>
              </p:spPr>
              <p:txBody>
                <a:bodyPr lIns="265176" tIns="143428" rIns="179285" bIns="143428"/>
                <a:lstStyle/>
                <a:p>
                  <a:pPr marL="0" marR="0" lvl="0" indent="0" algn="ctr" defTabSz="913927" rtl="0" eaLnBrk="1" fontAlgn="base"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Hybrid</a:t>
                  </a:r>
                </a:p>
                <a:p>
                  <a:pPr marL="0" marR="0" lvl="0" indent="0" algn="ctr" defTabSz="913927" rtl="0" eaLnBrk="1" fontAlgn="base"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Operations</a:t>
                  </a:r>
                </a:p>
              </p:txBody>
            </p:sp>
            <p:grpSp>
              <p:nvGrpSpPr>
                <p:cNvPr id="12" name="Group 11"/>
                <p:cNvGrpSpPr/>
                <p:nvPr userDrawn="1"/>
              </p:nvGrpSpPr>
              <p:grpSpPr>
                <a:xfrm>
                  <a:off x="10757536" y="1170330"/>
                  <a:ext cx="1249535" cy="2996155"/>
                  <a:chOff x="10729741" y="1170330"/>
                  <a:chExt cx="1249535" cy="2996155"/>
                </a:xfrm>
              </p:grpSpPr>
              <p:grpSp>
                <p:nvGrpSpPr>
                  <p:cNvPr id="7" name="Group 6"/>
                  <p:cNvGrpSpPr/>
                  <p:nvPr userDrawn="1"/>
                </p:nvGrpSpPr>
                <p:grpSpPr>
                  <a:xfrm>
                    <a:off x="10729741" y="2078817"/>
                    <a:ext cx="1064688" cy="300038"/>
                    <a:chOff x="10729741" y="1826583"/>
                    <a:chExt cx="1064688" cy="300038"/>
                  </a:xfrm>
                </p:grpSpPr>
                <p:sp>
                  <p:nvSpPr>
                    <p:cNvPr id="317" name="TextBox 316"/>
                    <p:cNvSpPr txBox="1"/>
                    <p:nvPr/>
                  </p:nvSpPr>
                  <p:spPr bwMode="auto">
                    <a:xfrm>
                      <a:off x="11135616" y="1826583"/>
                      <a:ext cx="658813" cy="300038"/>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Backup</a:t>
                      </a:r>
                    </a:p>
                  </p:txBody>
                </p:sp>
                <p:pic>
                  <p:nvPicPr>
                    <p:cNvPr id="318" name="Picture 206" descr="Backup Service.png"/>
                    <p:cNvPicPr>
                      <a:picLocks noChangeAspect="1"/>
                    </p:cNvPicPr>
                    <p:nvPr/>
                  </p:nvPicPr>
                  <p:blipFill>
                    <a:blip r:embed="rId47" cstate="screen">
                      <a:biLevel thresh="25000"/>
                      <a:extLst>
                        <a:ext uri="{28A0092B-C50C-407E-A947-70E740481C1C}">
                          <a14:useLocalDpi xmlns:a14="http://schemas.microsoft.com/office/drawing/2010/main" val="0"/>
                        </a:ext>
                      </a:extLst>
                    </a:blip>
                    <a:srcRect/>
                    <a:stretch>
                      <a:fillRect/>
                    </a:stretch>
                  </p:blipFill>
                  <p:spPr bwMode="auto">
                    <a:xfrm>
                      <a:off x="10729741" y="1828595"/>
                      <a:ext cx="296404" cy="296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p:cNvGrpSpPr/>
                  <p:nvPr userDrawn="1"/>
                </p:nvGrpSpPr>
                <p:grpSpPr>
                  <a:xfrm>
                    <a:off x="10735019" y="3417554"/>
                    <a:ext cx="1059409" cy="301625"/>
                    <a:chOff x="10735019" y="3369011"/>
                    <a:chExt cx="1059409" cy="301625"/>
                  </a:xfrm>
                </p:grpSpPr>
                <p:sp>
                  <p:nvSpPr>
                    <p:cNvPr id="315" name="TextBox 314"/>
                    <p:cNvSpPr txBox="1"/>
                    <p:nvPr/>
                  </p:nvSpPr>
                  <p:spPr bwMode="auto">
                    <a:xfrm>
                      <a:off x="11135616" y="3369011"/>
                      <a:ext cx="658812"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Site</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Recovery</a:t>
                      </a:r>
                    </a:p>
                  </p:txBody>
                </p:sp>
                <p:pic>
                  <p:nvPicPr>
                    <p:cNvPr id="316" name="Picture 210" descr="Site Recovery.png"/>
                    <p:cNvPicPr>
                      <a:picLocks noChangeAspect="1"/>
                    </p:cNvPicPr>
                    <p:nvPr/>
                  </p:nvPicPr>
                  <p:blipFill>
                    <a:blip r:embed="rId48" cstate="screen">
                      <a:biLevel thresh="25000"/>
                      <a:extLst>
                        <a:ext uri="{28A0092B-C50C-407E-A947-70E740481C1C}">
                          <a14:useLocalDpi xmlns:a14="http://schemas.microsoft.com/office/drawing/2010/main" val="0"/>
                        </a:ext>
                      </a:extLst>
                    </a:blip>
                    <a:srcRect/>
                    <a:stretch>
                      <a:fillRect/>
                    </a:stretch>
                  </p:blipFill>
                  <p:spPr bwMode="auto">
                    <a:xfrm>
                      <a:off x="10735019" y="3369011"/>
                      <a:ext cx="285848" cy="286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8"/>
                  <p:cNvGrpSpPr/>
                  <p:nvPr userDrawn="1"/>
                </p:nvGrpSpPr>
                <p:grpSpPr>
                  <a:xfrm>
                    <a:off x="10734570" y="2971838"/>
                    <a:ext cx="1059859" cy="300037"/>
                    <a:chOff x="10734570" y="2856179"/>
                    <a:chExt cx="1059859" cy="300037"/>
                  </a:xfrm>
                </p:grpSpPr>
                <p:sp>
                  <p:nvSpPr>
                    <p:cNvPr id="313" name="TextBox 312"/>
                    <p:cNvSpPr txBox="1"/>
                    <p:nvPr/>
                  </p:nvSpPr>
                  <p:spPr bwMode="auto">
                    <a:xfrm>
                      <a:off x="11135616" y="2856179"/>
                      <a:ext cx="658813" cy="300037"/>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Import/Export</a:t>
                      </a:r>
                    </a:p>
                  </p:txBody>
                </p:sp>
                <p:pic>
                  <p:nvPicPr>
                    <p:cNvPr id="314" name="Picture 212" descr="Storage (Azure).png"/>
                    <p:cNvPicPr>
                      <a:picLocks noChangeAspect="1"/>
                    </p:cNvPicPr>
                    <p:nvPr/>
                  </p:nvPicPr>
                  <p:blipFill>
                    <a:blip r:embed="rId49" cstate="screen">
                      <a:biLevel thresh="25000"/>
                      <a:extLst>
                        <a:ext uri="{28A0092B-C50C-407E-A947-70E740481C1C}">
                          <a14:useLocalDpi xmlns:a14="http://schemas.microsoft.com/office/drawing/2010/main" val="0"/>
                        </a:ext>
                      </a:extLst>
                    </a:blip>
                    <a:srcRect/>
                    <a:stretch>
                      <a:fillRect/>
                    </a:stretch>
                  </p:blipFill>
                  <p:spPr bwMode="auto">
                    <a:xfrm>
                      <a:off x="10734570" y="2856179"/>
                      <a:ext cx="286746" cy="286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4"/>
                  <p:cNvGrpSpPr/>
                  <p:nvPr userDrawn="1"/>
                </p:nvGrpSpPr>
                <p:grpSpPr>
                  <a:xfrm>
                    <a:off x="10755293" y="1616047"/>
                    <a:ext cx="1223983" cy="317091"/>
                    <a:chOff x="10755293" y="1282976"/>
                    <a:chExt cx="1223983" cy="317091"/>
                  </a:xfrm>
                </p:grpSpPr>
                <p:sp>
                  <p:nvSpPr>
                    <p:cNvPr id="311" name="TextBox 310"/>
                    <p:cNvSpPr txBox="1"/>
                    <p:nvPr/>
                  </p:nvSpPr>
                  <p:spPr bwMode="auto">
                    <a:xfrm>
                      <a:off x="11135616" y="1291503"/>
                      <a:ext cx="843660" cy="300230"/>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AD Privileged</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Identity </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Management</a:t>
                      </a:r>
                    </a:p>
                  </p:txBody>
                </p:sp>
                <p:pic>
                  <p:nvPicPr>
                    <p:cNvPr id="312" name="Picture 271"/>
                    <p:cNvPicPr>
                      <a:picLocks noChangeAspect="1"/>
                    </p:cNvPicPr>
                    <p:nvPr/>
                  </p:nvPicPr>
                  <p:blipFill>
                    <a:blip r:embed="rId50" cstate="screen">
                      <a:extLst>
                        <a:ext uri="{28A0092B-C50C-407E-A947-70E740481C1C}">
                          <a14:useLocalDpi xmlns:a14="http://schemas.microsoft.com/office/drawing/2010/main" val="0"/>
                        </a:ext>
                      </a:extLst>
                    </a:blip>
                    <a:srcRect/>
                    <a:stretch>
                      <a:fillRect/>
                    </a:stretch>
                  </p:blipFill>
                  <p:spPr bwMode="auto">
                    <a:xfrm>
                      <a:off x="10755293" y="1282976"/>
                      <a:ext cx="245301" cy="31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7"/>
                  <p:cNvGrpSpPr/>
                  <p:nvPr userDrawn="1"/>
                </p:nvGrpSpPr>
                <p:grpSpPr>
                  <a:xfrm>
                    <a:off x="10737716" y="2524534"/>
                    <a:ext cx="1058300" cy="301625"/>
                    <a:chOff x="10737716" y="2349114"/>
                    <a:chExt cx="1058300" cy="301625"/>
                  </a:xfrm>
                </p:grpSpPr>
                <p:sp>
                  <p:nvSpPr>
                    <p:cNvPr id="309" name="TextBox 308"/>
                    <p:cNvSpPr txBox="1"/>
                    <p:nvPr/>
                  </p:nvSpPr>
                  <p:spPr bwMode="auto">
                    <a:xfrm>
                      <a:off x="11135616" y="2349114"/>
                      <a:ext cx="660400"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Operational</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Insights</a:t>
                      </a:r>
                    </a:p>
                  </p:txBody>
                </p:sp>
                <p:pic>
                  <p:nvPicPr>
                    <p:cNvPr id="310" name="Picture 329" descr="Operational Insights.png"/>
                    <p:cNvPicPr>
                      <a:picLocks noChangeAspect="1"/>
                    </p:cNvPicPr>
                    <p:nvPr/>
                  </p:nvPicPr>
                  <p:blipFill>
                    <a:blip r:embed="rId51" cstate="screen">
                      <a:biLevel thresh="25000"/>
                      <a:extLst>
                        <a:ext uri="{28A0092B-C50C-407E-A947-70E740481C1C}">
                          <a14:useLocalDpi xmlns:a14="http://schemas.microsoft.com/office/drawing/2010/main" val="0"/>
                        </a:ext>
                      </a:extLst>
                    </a:blip>
                    <a:srcRect/>
                    <a:stretch>
                      <a:fillRect/>
                    </a:stretch>
                  </p:blipFill>
                  <p:spPr bwMode="auto">
                    <a:xfrm>
                      <a:off x="10737716" y="2349114"/>
                      <a:ext cx="280454" cy="280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5"/>
                  <p:cNvGrpSpPr/>
                  <p:nvPr userDrawn="1"/>
                </p:nvGrpSpPr>
                <p:grpSpPr>
                  <a:xfrm>
                    <a:off x="10731079" y="1170330"/>
                    <a:ext cx="1063349" cy="300038"/>
                    <a:chOff x="10731079" y="777857"/>
                    <a:chExt cx="1063349" cy="300038"/>
                  </a:xfrm>
                </p:grpSpPr>
                <p:sp>
                  <p:nvSpPr>
                    <p:cNvPr id="299" name="TextBox 298"/>
                    <p:cNvSpPr txBox="1"/>
                    <p:nvPr/>
                  </p:nvSpPr>
                  <p:spPr bwMode="auto">
                    <a:xfrm>
                      <a:off x="11135616" y="777857"/>
                      <a:ext cx="658812" cy="300038"/>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Azure AD </a:t>
                      </a:r>
                      <a:b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br>
                      <a:r>
                        <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Connect Health</a:t>
                      </a:r>
                    </a:p>
                  </p:txBody>
                </p:sp>
                <p:grpSp>
                  <p:nvGrpSpPr>
                    <p:cNvPr id="300" name="Group 228"/>
                    <p:cNvGrpSpPr>
                      <a:grpSpLocks/>
                    </p:cNvGrpSpPr>
                    <p:nvPr/>
                  </p:nvGrpSpPr>
                  <p:grpSpPr bwMode="auto">
                    <a:xfrm>
                      <a:off x="10731079" y="777857"/>
                      <a:ext cx="293729" cy="278603"/>
                      <a:chOff x="10757647" y="1125048"/>
                      <a:chExt cx="293741" cy="279390"/>
                    </a:xfrm>
                  </p:grpSpPr>
                  <p:pic>
                    <p:nvPicPr>
                      <p:cNvPr id="301" name="Picture 221" descr="Azure Active Directory.png"/>
                      <p:cNvPicPr>
                        <a:picLocks noChangeAspect="1"/>
                      </p:cNvPicPr>
                      <p:nvPr/>
                    </p:nvPicPr>
                    <p:blipFill>
                      <a:blip r:embed="rId40" cstate="screen">
                        <a:biLevel thresh="25000"/>
                        <a:extLst>
                          <a:ext uri="{28A0092B-C50C-407E-A947-70E740481C1C}">
                            <a14:useLocalDpi xmlns:a14="http://schemas.microsoft.com/office/drawing/2010/main" val="0"/>
                          </a:ext>
                        </a:extLst>
                      </a:blip>
                      <a:srcRect/>
                      <a:stretch>
                        <a:fillRect/>
                      </a:stretch>
                    </p:blipFill>
                    <p:spPr bwMode="auto">
                      <a:xfrm>
                        <a:off x="10757647" y="1125048"/>
                        <a:ext cx="262077" cy="26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2" name="Heart 301"/>
                      <p:cNvSpPr/>
                      <p:nvPr/>
                    </p:nvSpPr>
                    <p:spPr bwMode="auto">
                      <a:xfrm>
                        <a:off x="10905290" y="1274695"/>
                        <a:ext cx="146056" cy="128950"/>
                      </a:xfrm>
                      <a:prstGeom prst="heart">
                        <a:avLst/>
                      </a:prstGeom>
                      <a:solidFill>
                        <a:srgbClr val="FFFFFF"/>
                      </a:solidFill>
                      <a:ln w="12700" cap="flat" cmpd="sng" algn="ctr">
                        <a:solidFill>
                          <a:srgbClr val="005695"/>
                        </a:solidFill>
                        <a:prstDash val="solid"/>
                        <a:headEnd type="none" w="med" len="med"/>
                        <a:tailEnd type="none" w="med" len="med"/>
                      </a:ln>
                      <a:effectLst/>
                    </p:spPr>
                    <p:txBody>
                      <a:bodyPr lIns="182880" tIns="146304" rIns="182880" bIns="146304"/>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grpSp>
                    <p:nvGrpSpPr>
                      <p:cNvPr id="303" name="Group 21"/>
                      <p:cNvGrpSpPr>
                        <a:grpSpLocks/>
                      </p:cNvGrpSpPr>
                      <p:nvPr/>
                    </p:nvGrpSpPr>
                    <p:grpSpPr bwMode="auto">
                      <a:xfrm>
                        <a:off x="10911015" y="1312918"/>
                        <a:ext cx="107890" cy="50915"/>
                        <a:chOff x="11033154" y="1382736"/>
                        <a:chExt cx="155481" cy="72283"/>
                      </a:xfrm>
                    </p:grpSpPr>
                    <p:cxnSp>
                      <p:nvCxnSpPr>
                        <p:cNvPr id="304" name="Straight Connector 303"/>
                        <p:cNvCxnSpPr/>
                        <p:nvPr/>
                      </p:nvCxnSpPr>
                      <p:spPr>
                        <a:xfrm flipV="1">
                          <a:off x="11034055" y="1414354"/>
                          <a:ext cx="50333" cy="0"/>
                        </a:xfrm>
                        <a:prstGeom prst="line">
                          <a:avLst/>
                        </a:prstGeom>
                        <a:noFill/>
                        <a:ln w="9525" cap="flat" cmpd="sng" algn="ctr">
                          <a:solidFill>
                            <a:srgbClr val="005695"/>
                          </a:solidFill>
                          <a:prstDash val="solid"/>
                          <a:headEnd type="none"/>
                          <a:tailEnd type="none"/>
                        </a:ln>
                        <a:effectLst/>
                      </p:spPr>
                    </p:cxnSp>
                    <p:cxnSp>
                      <p:nvCxnSpPr>
                        <p:cNvPr id="305" name="Straight Connector 304"/>
                        <p:cNvCxnSpPr/>
                        <p:nvPr/>
                      </p:nvCxnSpPr>
                      <p:spPr>
                        <a:xfrm flipV="1">
                          <a:off x="11139295" y="1418875"/>
                          <a:ext cx="50333" cy="0"/>
                        </a:xfrm>
                        <a:prstGeom prst="line">
                          <a:avLst/>
                        </a:prstGeom>
                        <a:noFill/>
                        <a:ln w="9525" cap="flat" cmpd="sng" algn="ctr">
                          <a:solidFill>
                            <a:srgbClr val="005695"/>
                          </a:solidFill>
                          <a:prstDash val="solid"/>
                          <a:headEnd type="none"/>
                          <a:tailEnd type="none"/>
                        </a:ln>
                        <a:effectLst/>
                      </p:spPr>
                    </p:cxnSp>
                    <p:cxnSp>
                      <p:nvCxnSpPr>
                        <p:cNvPr id="306" name="Straight Connector 305"/>
                        <p:cNvCxnSpPr/>
                        <p:nvPr/>
                      </p:nvCxnSpPr>
                      <p:spPr>
                        <a:xfrm>
                          <a:off x="11114130" y="1382713"/>
                          <a:ext cx="0" cy="70062"/>
                        </a:xfrm>
                        <a:prstGeom prst="line">
                          <a:avLst/>
                        </a:prstGeom>
                        <a:noFill/>
                        <a:ln w="9525" cap="flat" cmpd="sng" algn="ctr">
                          <a:solidFill>
                            <a:srgbClr val="005695"/>
                          </a:solidFill>
                          <a:prstDash val="solid"/>
                          <a:headEnd type="none"/>
                          <a:tailEnd type="none"/>
                        </a:ln>
                        <a:effectLst/>
                      </p:spPr>
                    </p:cxnSp>
                    <p:cxnSp>
                      <p:nvCxnSpPr>
                        <p:cNvPr id="307" name="Straight Connector 306"/>
                        <p:cNvCxnSpPr/>
                        <p:nvPr/>
                      </p:nvCxnSpPr>
                      <p:spPr>
                        <a:xfrm flipV="1">
                          <a:off x="11082100" y="1387233"/>
                          <a:ext cx="25166" cy="27121"/>
                        </a:xfrm>
                        <a:prstGeom prst="line">
                          <a:avLst/>
                        </a:prstGeom>
                        <a:noFill/>
                        <a:ln w="9525" cap="flat" cmpd="sng" algn="ctr">
                          <a:solidFill>
                            <a:srgbClr val="005695"/>
                          </a:solidFill>
                          <a:prstDash val="solid"/>
                          <a:headEnd type="none"/>
                          <a:tailEnd type="none"/>
                        </a:ln>
                        <a:effectLst/>
                      </p:spPr>
                    </p:cxnSp>
                    <p:cxnSp>
                      <p:nvCxnSpPr>
                        <p:cNvPr id="308" name="Straight Connector 307"/>
                        <p:cNvCxnSpPr/>
                        <p:nvPr/>
                      </p:nvCxnSpPr>
                      <p:spPr>
                        <a:xfrm flipV="1">
                          <a:off x="11107266" y="1418875"/>
                          <a:ext cx="34318" cy="36161"/>
                        </a:xfrm>
                        <a:prstGeom prst="line">
                          <a:avLst/>
                        </a:prstGeom>
                        <a:noFill/>
                        <a:ln w="9525" cap="flat" cmpd="sng" algn="ctr">
                          <a:solidFill>
                            <a:srgbClr val="005695"/>
                          </a:solidFill>
                          <a:prstDash val="solid"/>
                          <a:headEnd type="none"/>
                          <a:tailEnd type="none"/>
                        </a:ln>
                        <a:effectLst/>
                      </p:spPr>
                    </p:cxnSp>
                  </p:grpSp>
                </p:grpSp>
              </p:grpSp>
              <p:grpSp>
                <p:nvGrpSpPr>
                  <p:cNvPr id="11" name="Group 10"/>
                  <p:cNvGrpSpPr/>
                  <p:nvPr userDrawn="1"/>
                </p:nvGrpSpPr>
                <p:grpSpPr>
                  <a:xfrm>
                    <a:off x="10734275" y="3864860"/>
                    <a:ext cx="1060154" cy="301625"/>
                    <a:chOff x="10734275" y="3881794"/>
                    <a:chExt cx="1060154" cy="301625"/>
                  </a:xfrm>
                </p:grpSpPr>
                <p:sp>
                  <p:nvSpPr>
                    <p:cNvPr id="297" name="TextBox 296"/>
                    <p:cNvSpPr txBox="1"/>
                    <p:nvPr/>
                  </p:nvSpPr>
                  <p:spPr>
                    <a:xfrm>
                      <a:off x="11135616" y="3881794"/>
                      <a:ext cx="658813" cy="301625"/>
                    </a:xfrm>
                    <a:prstGeom prst="rect">
                      <a:avLst/>
                    </a:prstGeom>
                    <a:noFill/>
                    <a:ln>
                      <a:noFill/>
                    </a:ln>
                  </p:spPr>
                  <p:txBody>
                    <a:bodyPr wrap="none" lIns="0" tIns="27971" rIns="0" bIns="0" anchor="ctr" anchorCtr="0"/>
                    <a:lstStyle>
                      <a:defPPr>
                        <a:defRPr lang="en-US"/>
                      </a:defPPr>
                      <a:lvl1pPr defTabSz="932317">
                        <a:lnSpc>
                          <a:spcPct val="90000"/>
                        </a:lnSpc>
                        <a:spcBef>
                          <a:spcPts val="600"/>
                        </a:spcBef>
                        <a:defRPr sz="1000">
                          <a:gradFill>
                            <a:gsLst>
                              <a:gs pos="76250">
                                <a:schemeClr val="bg1"/>
                              </a:gs>
                              <a:gs pos="31000">
                                <a:schemeClr val="bg1"/>
                              </a:gs>
                            </a:gsLst>
                            <a:lin ang="5400000" scaled="0"/>
                          </a:gradFill>
                          <a:latin typeface="+mn-lt"/>
                          <a:ea typeface="Arial Unicode MS" panose="020B0604020202020204" pitchFamily="34" charset="-128"/>
                          <a:cs typeface="Segoe UI Light" panose="020B0502040204020203" pitchFamily="34" charset="0"/>
                        </a:defRPr>
                      </a:lvl1pPr>
                    </a:lstStyle>
                    <a:p>
                      <a:pPr marL="0" marR="0" lvl="0" indent="0" algn="l" defTabSz="932317" rtl="0" eaLnBrk="0" fontAlgn="base" latinLnBrk="0" hangingPunct="0">
                        <a:lnSpc>
                          <a:spcPct val="90000"/>
                        </a:lnSpc>
                        <a:spcBef>
                          <a:spcPts val="600"/>
                        </a:spcBef>
                        <a:spcAft>
                          <a:spcPct val="0"/>
                        </a:spcAft>
                        <a:buClrTx/>
                        <a:buSzTx/>
                        <a:buFontTx/>
                        <a:buNone/>
                        <a:tabLst/>
                        <a:defRPr/>
                      </a:pPr>
                      <a:r>
                        <a:rPr kumimoji="0" lang="en-US" sz="1000" b="0" i="0" u="none" strike="noStrike" kern="0" cap="none" spc="0" normalizeH="0" baseline="0" noProof="0" dirty="0" err="1"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rPr>
                        <a:t>StorSimple</a:t>
                      </a:r>
                      <a:endParaRPr kumimoji="0" lang="en-US" sz="10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a:ea typeface="Arial Unicode MS" panose="020B0604020202020204" pitchFamily="34" charset="-128"/>
                        <a:cs typeface="Segoe UI Light" panose="020B0502040204020203" pitchFamily="34" charset="0"/>
                      </a:endParaRPr>
                    </a:p>
                  </p:txBody>
                </p:sp>
                <p:pic>
                  <p:nvPicPr>
                    <p:cNvPr id="298" name="Picture 208" descr="StorSimple.png"/>
                    <p:cNvPicPr>
                      <a:picLocks noChangeAspect="1"/>
                    </p:cNvPicPr>
                    <p:nvPr/>
                  </p:nvPicPr>
                  <p:blipFill>
                    <a:blip r:embed="rId52" cstate="screen">
                      <a:biLevel thresh="25000"/>
                      <a:extLst>
                        <a:ext uri="{28A0092B-C50C-407E-A947-70E740481C1C}">
                          <a14:useLocalDpi xmlns:a14="http://schemas.microsoft.com/office/drawing/2010/main" val="0"/>
                        </a:ext>
                      </a:extLst>
                    </a:blip>
                    <a:srcRect/>
                    <a:stretch>
                      <a:fillRect/>
                    </a:stretch>
                  </p:blipFill>
                  <p:spPr bwMode="auto">
                    <a:xfrm>
                      <a:off x="10734275" y="3881794"/>
                      <a:ext cx="287337"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grpSp>
        <p:sp>
          <p:nvSpPr>
            <p:cNvPr id="265" name="Rectangle 264"/>
            <p:cNvSpPr/>
            <p:nvPr/>
          </p:nvSpPr>
          <p:spPr bwMode="auto">
            <a:xfrm>
              <a:off x="-102722" y="5682116"/>
              <a:ext cx="12641920" cy="1282663"/>
            </a:xfrm>
            <a:prstGeom prst="rect">
              <a:avLst/>
            </a:prstGeom>
            <a:solidFill>
              <a:srgbClr val="002846"/>
            </a:solidFill>
            <a:ln w="6350" cap="flat" cmpd="sng" algn="ctr">
              <a:noFill/>
              <a:prstDash val="solid"/>
              <a:miter lim="800000"/>
              <a:headEnd type="none" w="med" len="med"/>
              <a:tailEnd type="none" w="med" len="med"/>
            </a:ln>
            <a:effectLst/>
          </p:spPr>
          <p:txBody>
            <a:bodyPr lIns="179285" tIns="91440" rIns="179285" bIns="143428"/>
            <a:lstStyle/>
            <a:p>
              <a:pPr marL="0" marR="0" lvl="0" indent="0" algn="ctr" defTabSz="913927" rtl="0" eaLnBrk="1" fontAlgn="base"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Datacenter </a:t>
              </a:r>
              <a:r>
                <a:rPr kumimoji="0" lang="en-US" sz="14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Infrastructure </a:t>
              </a:r>
              <a:r>
                <a:rPr kumimoji="0" lang="en-US" sz="1400" b="0" i="0" u="none" strike="noStrike" kern="0" cap="none" spc="0" normalizeH="0" baseline="0" noProof="0" dirty="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(24 regions, 19 online</a:t>
              </a:r>
              <a:r>
                <a:rPr kumimoji="0" lang="en-US" sz="1400" b="0" i="0" u="none" strike="noStrike" kern="0" cap="none" spc="0" normalizeH="0" baseline="0" noProof="0" dirty="0" smtClean="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a:t>
              </a:r>
              <a:endParaRPr kumimoji="0" lang="en-US" sz="1400" b="0" i="0" u="none" strike="noStrike" kern="0" cap="none" spc="0" normalizeH="0" baseline="0" noProof="0" dirty="0">
                <a:ln>
                  <a:noFill/>
                </a:ln>
                <a:gradFill>
                  <a:gsLst>
                    <a:gs pos="76250">
                      <a:srgbClr val="FFFFFF"/>
                    </a:gs>
                    <a:gs pos="31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endParaRPr>
            </a:p>
          </p:txBody>
        </p:sp>
        <p:grpSp>
          <p:nvGrpSpPr>
            <p:cNvPr id="266" name="Group 265"/>
            <p:cNvGrpSpPr/>
            <p:nvPr/>
          </p:nvGrpSpPr>
          <p:grpSpPr>
            <a:xfrm>
              <a:off x="-237835" y="6137034"/>
              <a:ext cx="12912145" cy="841365"/>
              <a:chOff x="-19051" y="6476517"/>
              <a:chExt cx="12493626" cy="693589"/>
            </a:xfrm>
          </p:grpSpPr>
          <p:pic>
            <p:nvPicPr>
              <p:cNvPr id="267" name="Picture 2"/>
              <p:cNvPicPr>
                <a:picLocks noChangeAspect="1"/>
              </p:cNvPicPr>
              <p:nvPr/>
            </p:nvPicPr>
            <p:blipFill>
              <a:blip r:embed="rId53" cstate="screen">
                <a:duotone>
                  <a:srgbClr val="D2D2D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1546258" y="6476517"/>
                <a:ext cx="758339" cy="6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 name="Picture 44"/>
              <p:cNvPicPr>
                <a:picLocks noChangeAspect="1"/>
              </p:cNvPicPr>
              <p:nvPr/>
            </p:nvPicPr>
            <p:blipFill>
              <a:blip r:embed="rId53" cstate="screen">
                <a:duotone>
                  <a:srgbClr val="D2D2D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2328913" y="6476517"/>
                <a:ext cx="758339" cy="6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9" name="Picture 45"/>
              <p:cNvPicPr>
                <a:picLocks noChangeAspect="1"/>
              </p:cNvPicPr>
              <p:nvPr/>
            </p:nvPicPr>
            <p:blipFill>
              <a:blip r:embed="rId53" cstate="screen">
                <a:duotone>
                  <a:srgbClr val="D2D2D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3111567" y="6476517"/>
                <a:ext cx="758339" cy="6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0" name="Picture 46"/>
              <p:cNvPicPr>
                <a:picLocks noChangeAspect="1"/>
              </p:cNvPicPr>
              <p:nvPr/>
            </p:nvPicPr>
            <p:blipFill>
              <a:blip r:embed="rId53" cstate="screen">
                <a:duotone>
                  <a:srgbClr val="D2D2D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3889691" y="6476517"/>
                <a:ext cx="758339" cy="6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1" name="Picture 47"/>
              <p:cNvPicPr>
                <a:picLocks noChangeAspect="1"/>
              </p:cNvPicPr>
              <p:nvPr/>
            </p:nvPicPr>
            <p:blipFill>
              <a:blip r:embed="rId53" cstate="screen">
                <a:duotone>
                  <a:srgbClr val="D2D2D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4672345" y="6476517"/>
                <a:ext cx="758339" cy="6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2" name="Picture 48"/>
              <p:cNvPicPr>
                <a:picLocks noChangeAspect="1"/>
              </p:cNvPicPr>
              <p:nvPr/>
            </p:nvPicPr>
            <p:blipFill>
              <a:blip r:embed="rId53" cstate="screen">
                <a:duotone>
                  <a:srgbClr val="D2D2D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5455000" y="6476517"/>
                <a:ext cx="758339" cy="6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3" name="Picture 49"/>
              <p:cNvPicPr>
                <a:picLocks noChangeAspect="1"/>
              </p:cNvPicPr>
              <p:nvPr/>
            </p:nvPicPr>
            <p:blipFill>
              <a:blip r:embed="rId53" cstate="screen">
                <a:duotone>
                  <a:srgbClr val="D2D2D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6237654" y="6476517"/>
                <a:ext cx="758339" cy="6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4" name="Picture 50"/>
              <p:cNvPicPr>
                <a:picLocks noChangeAspect="1"/>
              </p:cNvPicPr>
              <p:nvPr/>
            </p:nvPicPr>
            <p:blipFill>
              <a:blip r:embed="rId53" cstate="screen">
                <a:duotone>
                  <a:srgbClr val="D2D2D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7020309" y="6476517"/>
                <a:ext cx="758339" cy="6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5" name="Picture 51"/>
              <p:cNvPicPr>
                <a:picLocks noChangeAspect="1"/>
              </p:cNvPicPr>
              <p:nvPr/>
            </p:nvPicPr>
            <p:blipFill>
              <a:blip r:embed="rId53" cstate="screen">
                <a:duotone>
                  <a:srgbClr val="D2D2D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7802963" y="6476517"/>
                <a:ext cx="758339" cy="6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 name="Picture 52"/>
              <p:cNvPicPr>
                <a:picLocks noChangeAspect="1"/>
              </p:cNvPicPr>
              <p:nvPr/>
            </p:nvPicPr>
            <p:blipFill>
              <a:blip r:embed="rId53" cstate="screen">
                <a:duotone>
                  <a:srgbClr val="D2D2D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8585618" y="6476517"/>
                <a:ext cx="758339" cy="6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7" name="Picture 53"/>
              <p:cNvPicPr>
                <a:picLocks noChangeAspect="1"/>
              </p:cNvPicPr>
              <p:nvPr/>
            </p:nvPicPr>
            <p:blipFill>
              <a:blip r:embed="rId53" cstate="screen">
                <a:duotone>
                  <a:srgbClr val="D2D2D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9368272" y="6476517"/>
                <a:ext cx="758339" cy="6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 name="Picture 54"/>
              <p:cNvPicPr>
                <a:picLocks noChangeAspect="1"/>
              </p:cNvPicPr>
              <p:nvPr/>
            </p:nvPicPr>
            <p:blipFill>
              <a:blip r:embed="rId53" cstate="screen">
                <a:duotone>
                  <a:srgbClr val="D2D2D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10150927" y="6476517"/>
                <a:ext cx="758339" cy="6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9" name="Picture 56"/>
              <p:cNvPicPr>
                <a:picLocks noChangeAspect="1"/>
              </p:cNvPicPr>
              <p:nvPr/>
            </p:nvPicPr>
            <p:blipFill>
              <a:blip r:embed="rId53" cstate="screen">
                <a:duotone>
                  <a:srgbClr val="D2D2D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10933581" y="6476517"/>
                <a:ext cx="758339" cy="6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0" name="Picture 57"/>
              <p:cNvPicPr>
                <a:picLocks noChangeAspect="1"/>
              </p:cNvPicPr>
              <p:nvPr/>
            </p:nvPicPr>
            <p:blipFill>
              <a:blip r:embed="rId53" cstate="screen">
                <a:duotone>
                  <a:srgbClr val="D2D2D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11716236" y="6476517"/>
                <a:ext cx="758339" cy="6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1" name="Picture 58"/>
              <p:cNvPicPr>
                <a:picLocks noChangeAspect="1"/>
              </p:cNvPicPr>
              <p:nvPr/>
            </p:nvPicPr>
            <p:blipFill>
              <a:blip r:embed="rId53" cstate="screen">
                <a:duotone>
                  <a:srgbClr val="D2D2D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19051" y="6476517"/>
                <a:ext cx="758339" cy="6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 name="Picture 59"/>
              <p:cNvPicPr>
                <a:picLocks noChangeAspect="1"/>
              </p:cNvPicPr>
              <p:nvPr/>
            </p:nvPicPr>
            <p:blipFill>
              <a:blip r:embed="rId53" cstate="screen">
                <a:duotone>
                  <a:srgbClr val="D2D2D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763604" y="6476517"/>
                <a:ext cx="758339" cy="6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019907585"/>
      </p:ext>
    </p:extLst>
  </p:cSld>
  <p:clrMapOvr>
    <a:masterClrMapping/>
  </p:clrMapOvr>
  <p:transition>
    <p:fade/>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ingle column white with bullets">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49"/>
            <a:ext cx="6400799" cy="1982081"/>
          </a:xfrm>
        </p:spPr>
        <p:txBody>
          <a:bodyPr wrap="square">
            <a:spAutoFit/>
          </a:bodyPr>
          <a:lstStyle>
            <a:lvl1pPr marL="400050" indent="-400050">
              <a:spcBef>
                <a:spcPts val="1224"/>
              </a:spcBef>
              <a:buClr>
                <a:srgbClr val="92D050"/>
              </a:buClr>
              <a:buSzPct val="100000"/>
              <a:buFont typeface="Wingdings" panose="05000000000000000000" pitchFamily="2" charset="2"/>
              <a:buChar char="ü"/>
              <a:defRPr sz="3200">
                <a:gradFill>
                  <a:gsLst>
                    <a:gs pos="7500">
                      <a:schemeClr val="bg1"/>
                    </a:gs>
                    <a:gs pos="43000">
                      <a:schemeClr val="bg1"/>
                    </a:gs>
                  </a:gsLst>
                  <a:lin ang="5400000" scaled="0"/>
                </a:gradFill>
              </a:defRPr>
            </a:lvl1pPr>
            <a:lvl2pPr marL="685800" indent="-285750">
              <a:buClr>
                <a:srgbClr val="92D050"/>
              </a:buClr>
              <a:buSzPct val="100000"/>
              <a:buFont typeface="Wingdings" panose="05000000000000000000" pitchFamily="2" charset="2"/>
              <a:buChar char="ü"/>
              <a:defRPr sz="2400">
                <a:gradFill>
                  <a:gsLst>
                    <a:gs pos="7500">
                      <a:schemeClr val="bg1"/>
                    </a:gs>
                    <a:gs pos="43000">
                      <a:schemeClr val="bg1"/>
                    </a:gs>
                  </a:gsLst>
                  <a:lin ang="5400000" scaled="0"/>
                </a:gradFill>
              </a:defRPr>
            </a:lvl2pPr>
            <a:lvl3pPr marL="698500" indent="273050">
              <a:buClr>
                <a:srgbClr val="92D050"/>
              </a:buClr>
              <a:buSzPct val="100000"/>
              <a:buFont typeface="Wingdings" panose="05000000000000000000" pitchFamily="2" charset="2"/>
              <a:buChar char="ü"/>
              <a:tabLst/>
              <a:defRPr sz="2000">
                <a:gradFill>
                  <a:gsLst>
                    <a:gs pos="7500">
                      <a:schemeClr val="bg1"/>
                    </a:gs>
                    <a:gs pos="43000">
                      <a:schemeClr val="bg1"/>
                    </a:gs>
                  </a:gsLst>
                  <a:lin ang="5400000" scaled="0"/>
                </a:gradFill>
              </a:defRPr>
            </a:lvl3pPr>
            <a:lvl4pPr marL="971550" indent="228600">
              <a:buClr>
                <a:srgbClr val="92D050"/>
              </a:buClr>
              <a:buSzPct val="100000"/>
              <a:buFont typeface="Wingdings" panose="05000000000000000000" pitchFamily="2" charset="2"/>
              <a:buChar char="ü"/>
              <a:defRPr>
                <a:gradFill>
                  <a:gsLst>
                    <a:gs pos="7500">
                      <a:schemeClr val="bg1"/>
                    </a:gs>
                    <a:gs pos="43000">
                      <a:schemeClr val="bg1"/>
                    </a:gs>
                  </a:gsLst>
                  <a:lin ang="5400000" scaled="0"/>
                </a:gradFill>
              </a:defRPr>
            </a:lvl4pPr>
            <a:lvl5pPr marL="1200150" indent="-228600">
              <a:buClr>
                <a:srgbClr val="92D050"/>
              </a:buClr>
              <a:buSzPct val="100000"/>
              <a:buFont typeface="Wingdings" panose="05000000000000000000" pitchFamily="2" charset="2"/>
              <a:buChar char="ü"/>
              <a:tabLst/>
              <a:defRPr>
                <a:gradFill>
                  <a:gsLst>
                    <a:gs pos="7500">
                      <a:schemeClr val="bg1"/>
                    </a:gs>
                    <a:gs pos="43000">
                      <a:schemeClr val="bg1"/>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5"/>
          <p:cNvSpPr/>
          <p:nvPr userDrawn="1"/>
        </p:nvSpPr>
        <p:spPr>
          <a:xfrm>
            <a:off x="1588" y="5326063"/>
            <a:ext cx="12434887" cy="1668462"/>
          </a:xfrm>
          <a:prstGeom prst="rect">
            <a:avLst/>
          </a:prstGeom>
          <a:solidFill>
            <a:srgbClr val="89C4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8" name="Freeform 99"/>
          <p:cNvSpPr>
            <a:spLocks noChangeAspect="1"/>
          </p:cNvSpPr>
          <p:nvPr userDrawn="1"/>
        </p:nvSpPr>
        <p:spPr bwMode="black">
          <a:xfrm>
            <a:off x="484188" y="5600359"/>
            <a:ext cx="576262" cy="422275"/>
          </a:xfrm>
          <a:custGeom>
            <a:avLst/>
            <a:gdLst>
              <a:gd name="T0" fmla="*/ 86 w 131"/>
              <a:gd name="T1" fmla="*/ 35 h 96"/>
              <a:gd name="T2" fmla="*/ 48 w 131"/>
              <a:gd name="T3" fmla="*/ 0 h 96"/>
              <a:gd name="T4" fmla="*/ 79 w 131"/>
              <a:gd name="T5" fmla="*/ 0 h 96"/>
              <a:gd name="T6" fmla="*/ 131 w 131"/>
              <a:gd name="T7" fmla="*/ 48 h 96"/>
              <a:gd name="T8" fmla="*/ 79 w 131"/>
              <a:gd name="T9" fmla="*/ 96 h 96"/>
              <a:gd name="T10" fmla="*/ 48 w 131"/>
              <a:gd name="T11" fmla="*/ 96 h 96"/>
              <a:gd name="T12" fmla="*/ 86 w 131"/>
              <a:gd name="T13" fmla="*/ 60 h 96"/>
              <a:gd name="T14" fmla="*/ 0 w 131"/>
              <a:gd name="T15" fmla="*/ 60 h 96"/>
              <a:gd name="T16" fmla="*/ 0 w 131"/>
              <a:gd name="T17" fmla="*/ 35 h 96"/>
              <a:gd name="T18" fmla="*/ 86 w 131"/>
              <a:gd name="T19"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96">
                <a:moveTo>
                  <a:pt x="86" y="35"/>
                </a:moveTo>
                <a:lnTo>
                  <a:pt x="48" y="0"/>
                </a:lnTo>
                <a:lnTo>
                  <a:pt x="79" y="0"/>
                </a:lnTo>
                <a:lnTo>
                  <a:pt x="131" y="48"/>
                </a:lnTo>
                <a:lnTo>
                  <a:pt x="79" y="96"/>
                </a:lnTo>
                <a:lnTo>
                  <a:pt x="48" y="96"/>
                </a:lnTo>
                <a:lnTo>
                  <a:pt x="86" y="60"/>
                </a:lnTo>
                <a:lnTo>
                  <a:pt x="0" y="60"/>
                </a:lnTo>
                <a:lnTo>
                  <a:pt x="0" y="35"/>
                </a:lnTo>
                <a:lnTo>
                  <a:pt x="86" y="35"/>
                </a:lnTo>
                <a:close/>
              </a:path>
            </a:pathLst>
          </a:custGeom>
          <a:solidFill>
            <a:schemeClr val="tx1"/>
          </a:solidFill>
          <a:ln>
            <a:noFill/>
          </a:ln>
          <a:extLst/>
        </p:spPr>
        <p:txBody>
          <a:bodyPr lIns="69953" tIns="34976" rIns="69953" bIns="34976"/>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Segoe UI"/>
              <a:ea typeface="+mn-ea"/>
              <a:cs typeface="+mn-cs"/>
            </a:endParaRPr>
          </a:p>
        </p:txBody>
      </p:sp>
      <p:grpSp>
        <p:nvGrpSpPr>
          <p:cNvPr id="9" name="Group 8"/>
          <p:cNvGrpSpPr>
            <a:grpSpLocks/>
          </p:cNvGrpSpPr>
          <p:nvPr userDrawn="1"/>
        </p:nvGrpSpPr>
        <p:grpSpPr bwMode="auto">
          <a:xfrm flipH="1">
            <a:off x="7224713" y="1943100"/>
            <a:ext cx="4313237" cy="3409950"/>
            <a:chOff x="2348247" y="1709773"/>
            <a:chExt cx="7397345" cy="5322534"/>
          </a:xfrm>
        </p:grpSpPr>
        <p:pic>
          <p:nvPicPr>
            <p:cNvPr id="10" name="Picture 34"/>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2348247" y="1709773"/>
              <a:ext cx="3209061" cy="5322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5"/>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4130307" y="5211593"/>
              <a:ext cx="5615285" cy="1820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itle 12"/>
          <p:cNvSpPr>
            <a:spLocks noGrp="1"/>
          </p:cNvSpPr>
          <p:nvPr>
            <p:ph type="title"/>
          </p:nvPr>
        </p:nvSpPr>
        <p:spPr/>
        <p:txBody>
          <a:bodyPr/>
          <a:lstStyle>
            <a:lvl1pPr>
              <a:defRPr>
                <a:gradFill>
                  <a:gsLst>
                    <a:gs pos="17500">
                      <a:schemeClr val="bg1"/>
                    </a:gs>
                    <a:gs pos="55000">
                      <a:schemeClr val="bg1"/>
                    </a:gs>
                  </a:gsLst>
                  <a:lin ang="5400000" scaled="0"/>
                </a:gradFill>
              </a:defRPr>
            </a:lvl1pPr>
          </a:lstStyle>
          <a:p>
            <a:r>
              <a:rPr lang="en-US" smtClean="0"/>
              <a:t>Click to edit Master title style</a:t>
            </a:r>
            <a:endParaRPr lang="en-US"/>
          </a:p>
        </p:txBody>
      </p:sp>
      <p:sp>
        <p:nvSpPr>
          <p:cNvPr id="15" name="Text Placeholder 14"/>
          <p:cNvSpPr>
            <a:spLocks noGrp="1"/>
          </p:cNvSpPr>
          <p:nvPr>
            <p:ph type="body" sz="quarter" idx="11" hasCustomPrompt="1"/>
          </p:nvPr>
        </p:nvSpPr>
        <p:spPr>
          <a:xfrm>
            <a:off x="1060450" y="5510788"/>
            <a:ext cx="11101388" cy="627864"/>
          </a:xfrm>
        </p:spPr>
        <p:txBody>
          <a:bodyPr/>
          <a:lstStyle>
            <a:lvl1pPr marL="0" indent="0">
              <a:buFontTx/>
              <a:buNone/>
              <a:defRPr lang="en-US" sz="3200" kern="1200" spc="0" baseline="0" dirty="0" smtClean="0">
                <a:gradFill>
                  <a:gsLst>
                    <a:gs pos="15000">
                      <a:srgbClr val="1E1E1E"/>
                    </a:gs>
                    <a:gs pos="49000">
                      <a:srgbClr val="1E1E1E"/>
                    </a:gs>
                  </a:gsLst>
                  <a:lin ang="5400000" scaled="0"/>
                </a:gradFill>
                <a:latin typeface="+mj-lt"/>
                <a:ea typeface="+mn-ea"/>
                <a:cs typeface="+mn-cs"/>
              </a:defRPr>
            </a:lvl1pPr>
          </a:lstStyle>
          <a:p>
            <a:pPr marL="0" marR="0" lvl="0" indent="0" algn="l" defTabSz="932742" rtl="0" eaLnBrk="1" fontAlgn="auto" latinLnBrk="0" hangingPunct="1">
              <a:lnSpc>
                <a:spcPct val="90000"/>
              </a:lnSpc>
              <a:spcBef>
                <a:spcPct val="20000"/>
              </a:spcBef>
              <a:spcAft>
                <a:spcPts val="0"/>
              </a:spcAft>
              <a:buClrTx/>
              <a:buSzPct val="90000"/>
              <a:buFontTx/>
              <a:buNone/>
              <a:tabLst/>
            </a:pPr>
            <a:r>
              <a:rPr lang="en-US" dirty="0" smtClean="0"/>
              <a:t>Potential highlight or call to action goes here</a:t>
            </a:r>
          </a:p>
        </p:txBody>
      </p:sp>
    </p:spTree>
    <p:extLst>
      <p:ext uri="{BB962C8B-B14F-4D97-AF65-F5344CB8AC3E}">
        <p14:creationId xmlns:p14="http://schemas.microsoft.com/office/powerpoint/2010/main" val="15454762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ingle column Blue with bullets">
    <p:bg>
      <p:bgPr>
        <a:solidFill>
          <a:schemeClr val="bg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49"/>
            <a:ext cx="6400799" cy="1982081"/>
          </a:xfrm>
        </p:spPr>
        <p:txBody>
          <a:bodyPr wrap="square">
            <a:spAutoFit/>
          </a:bodyPr>
          <a:lstStyle>
            <a:lvl1pPr marL="400050" indent="-400050">
              <a:spcBef>
                <a:spcPts val="1224"/>
              </a:spcBef>
              <a:buClr>
                <a:srgbClr val="92D050"/>
              </a:buClr>
              <a:buSzPct val="100000"/>
              <a:buFont typeface="Wingdings" panose="05000000000000000000" pitchFamily="2" charset="2"/>
              <a:buChar char="ü"/>
              <a:defRPr sz="3200">
                <a:gradFill>
                  <a:gsLst>
                    <a:gs pos="82500">
                      <a:schemeClr val="tx1"/>
                    </a:gs>
                    <a:gs pos="43000">
                      <a:schemeClr val="tx1"/>
                    </a:gs>
                  </a:gsLst>
                  <a:lin ang="5400000" scaled="0"/>
                </a:gradFill>
              </a:defRPr>
            </a:lvl1pPr>
            <a:lvl2pPr marL="685800" indent="-285750">
              <a:buClr>
                <a:srgbClr val="92D050"/>
              </a:buClr>
              <a:buSzPct val="100000"/>
              <a:buFont typeface="Wingdings" panose="05000000000000000000" pitchFamily="2" charset="2"/>
              <a:buChar char="ü"/>
              <a:defRPr sz="2400">
                <a:gradFill>
                  <a:gsLst>
                    <a:gs pos="82500">
                      <a:schemeClr val="tx1"/>
                    </a:gs>
                    <a:gs pos="43000">
                      <a:schemeClr val="tx1"/>
                    </a:gs>
                  </a:gsLst>
                  <a:lin ang="5400000" scaled="0"/>
                </a:gradFill>
              </a:defRPr>
            </a:lvl2pPr>
            <a:lvl3pPr marL="698500" indent="273050">
              <a:buClr>
                <a:srgbClr val="92D050"/>
              </a:buClr>
              <a:buSzPct val="100000"/>
              <a:buFont typeface="Wingdings" panose="05000000000000000000" pitchFamily="2" charset="2"/>
              <a:buChar char="ü"/>
              <a:tabLst/>
              <a:defRPr sz="2000">
                <a:gradFill>
                  <a:gsLst>
                    <a:gs pos="82500">
                      <a:schemeClr val="tx1"/>
                    </a:gs>
                    <a:gs pos="43000">
                      <a:schemeClr val="tx1"/>
                    </a:gs>
                  </a:gsLst>
                  <a:lin ang="5400000" scaled="0"/>
                </a:gradFill>
              </a:defRPr>
            </a:lvl3pPr>
            <a:lvl4pPr marL="971550" indent="228600">
              <a:buClr>
                <a:srgbClr val="92D050"/>
              </a:buClr>
              <a:buSzPct val="100000"/>
              <a:buFont typeface="Wingdings" panose="05000000000000000000" pitchFamily="2" charset="2"/>
              <a:buChar char="ü"/>
              <a:defRPr>
                <a:gradFill>
                  <a:gsLst>
                    <a:gs pos="82500">
                      <a:schemeClr val="tx1"/>
                    </a:gs>
                    <a:gs pos="43000">
                      <a:schemeClr val="tx1"/>
                    </a:gs>
                  </a:gsLst>
                  <a:lin ang="5400000" scaled="0"/>
                </a:gradFill>
              </a:defRPr>
            </a:lvl4pPr>
            <a:lvl5pPr marL="1200150" indent="-228600">
              <a:buClr>
                <a:srgbClr val="92D050"/>
              </a:buClr>
              <a:buSzPct val="100000"/>
              <a:buFont typeface="Wingdings" panose="05000000000000000000" pitchFamily="2" charset="2"/>
              <a:buChar char="ü"/>
              <a:tabLst/>
              <a:defRPr>
                <a:gradFill>
                  <a:gsLst>
                    <a:gs pos="82500">
                      <a:schemeClr val="tx1"/>
                    </a:gs>
                    <a:gs pos="43000">
                      <a:schemeClr val="tx1"/>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5"/>
          <p:cNvSpPr/>
          <p:nvPr userDrawn="1"/>
        </p:nvSpPr>
        <p:spPr>
          <a:xfrm>
            <a:off x="1588" y="5326063"/>
            <a:ext cx="12434887" cy="1668462"/>
          </a:xfrm>
          <a:prstGeom prst="rect">
            <a:avLst/>
          </a:prstGeom>
          <a:solidFill>
            <a:srgbClr val="89C4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8" name="Freeform 99"/>
          <p:cNvSpPr>
            <a:spLocks noChangeAspect="1"/>
          </p:cNvSpPr>
          <p:nvPr userDrawn="1"/>
        </p:nvSpPr>
        <p:spPr bwMode="black">
          <a:xfrm>
            <a:off x="484188" y="5600359"/>
            <a:ext cx="576262" cy="422275"/>
          </a:xfrm>
          <a:custGeom>
            <a:avLst/>
            <a:gdLst>
              <a:gd name="T0" fmla="*/ 86 w 131"/>
              <a:gd name="T1" fmla="*/ 35 h 96"/>
              <a:gd name="T2" fmla="*/ 48 w 131"/>
              <a:gd name="T3" fmla="*/ 0 h 96"/>
              <a:gd name="T4" fmla="*/ 79 w 131"/>
              <a:gd name="T5" fmla="*/ 0 h 96"/>
              <a:gd name="T6" fmla="*/ 131 w 131"/>
              <a:gd name="T7" fmla="*/ 48 h 96"/>
              <a:gd name="T8" fmla="*/ 79 w 131"/>
              <a:gd name="T9" fmla="*/ 96 h 96"/>
              <a:gd name="T10" fmla="*/ 48 w 131"/>
              <a:gd name="T11" fmla="*/ 96 h 96"/>
              <a:gd name="T12" fmla="*/ 86 w 131"/>
              <a:gd name="T13" fmla="*/ 60 h 96"/>
              <a:gd name="T14" fmla="*/ 0 w 131"/>
              <a:gd name="T15" fmla="*/ 60 h 96"/>
              <a:gd name="T16" fmla="*/ 0 w 131"/>
              <a:gd name="T17" fmla="*/ 35 h 96"/>
              <a:gd name="T18" fmla="*/ 86 w 131"/>
              <a:gd name="T19"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96">
                <a:moveTo>
                  <a:pt x="86" y="35"/>
                </a:moveTo>
                <a:lnTo>
                  <a:pt x="48" y="0"/>
                </a:lnTo>
                <a:lnTo>
                  <a:pt x="79" y="0"/>
                </a:lnTo>
                <a:lnTo>
                  <a:pt x="131" y="48"/>
                </a:lnTo>
                <a:lnTo>
                  <a:pt x="79" y="96"/>
                </a:lnTo>
                <a:lnTo>
                  <a:pt x="48" y="96"/>
                </a:lnTo>
                <a:lnTo>
                  <a:pt x="86" y="60"/>
                </a:lnTo>
                <a:lnTo>
                  <a:pt x="0" y="60"/>
                </a:lnTo>
                <a:lnTo>
                  <a:pt x="0" y="35"/>
                </a:lnTo>
                <a:lnTo>
                  <a:pt x="86" y="35"/>
                </a:lnTo>
                <a:close/>
              </a:path>
            </a:pathLst>
          </a:custGeom>
          <a:solidFill>
            <a:schemeClr val="tx1"/>
          </a:solidFill>
          <a:ln>
            <a:noFill/>
          </a:ln>
          <a:extLst/>
        </p:spPr>
        <p:txBody>
          <a:bodyPr lIns="69953" tIns="34976" rIns="69953" bIns="34976"/>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Segoe UI"/>
              <a:ea typeface="+mn-ea"/>
              <a:cs typeface="+mn-cs"/>
            </a:endParaRPr>
          </a:p>
        </p:txBody>
      </p:sp>
      <p:grpSp>
        <p:nvGrpSpPr>
          <p:cNvPr id="9" name="Group 8"/>
          <p:cNvGrpSpPr>
            <a:grpSpLocks/>
          </p:cNvGrpSpPr>
          <p:nvPr userDrawn="1"/>
        </p:nvGrpSpPr>
        <p:grpSpPr bwMode="auto">
          <a:xfrm flipH="1">
            <a:off x="7224713" y="1943100"/>
            <a:ext cx="4313237" cy="3409950"/>
            <a:chOff x="2348247" y="1709773"/>
            <a:chExt cx="7397345" cy="5322534"/>
          </a:xfrm>
        </p:grpSpPr>
        <p:pic>
          <p:nvPicPr>
            <p:cNvPr id="10" name="Picture 34"/>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2348247" y="1709773"/>
              <a:ext cx="3209061" cy="5322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5"/>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4130307" y="5211593"/>
              <a:ext cx="5615285" cy="1820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itle 12"/>
          <p:cNvSpPr>
            <a:spLocks noGrp="1"/>
          </p:cNvSpPr>
          <p:nvPr>
            <p:ph type="title"/>
          </p:nvPr>
        </p:nvSpPr>
        <p:spPr/>
        <p:txBody>
          <a:bodyPr/>
          <a:lstStyle>
            <a:lvl1pPr>
              <a:defRPr>
                <a:gradFill>
                  <a:gsLst>
                    <a:gs pos="13750">
                      <a:schemeClr val="tx1"/>
                    </a:gs>
                    <a:gs pos="32000">
                      <a:schemeClr val="tx1"/>
                    </a:gs>
                  </a:gsLst>
                  <a:lin ang="5400000" scaled="0"/>
                </a:gradFill>
              </a:defRPr>
            </a:lvl1pPr>
          </a:lstStyle>
          <a:p>
            <a:r>
              <a:rPr lang="en-US" smtClean="0"/>
              <a:t>Click to edit Master title style</a:t>
            </a:r>
            <a:endParaRPr lang="en-US"/>
          </a:p>
        </p:txBody>
      </p:sp>
      <p:sp>
        <p:nvSpPr>
          <p:cNvPr id="15" name="Text Placeholder 14"/>
          <p:cNvSpPr>
            <a:spLocks noGrp="1"/>
          </p:cNvSpPr>
          <p:nvPr>
            <p:ph type="body" sz="quarter" idx="11" hasCustomPrompt="1"/>
          </p:nvPr>
        </p:nvSpPr>
        <p:spPr>
          <a:xfrm>
            <a:off x="1060450" y="5510788"/>
            <a:ext cx="11101388" cy="627864"/>
          </a:xfrm>
        </p:spPr>
        <p:txBody>
          <a:bodyPr/>
          <a:lstStyle>
            <a:lvl1pPr marL="0" indent="0">
              <a:buFontTx/>
              <a:buNone/>
              <a:defRPr lang="en-US" sz="3200" kern="1200" spc="0" baseline="0" dirty="0" smtClean="0">
                <a:gradFill>
                  <a:gsLst>
                    <a:gs pos="15000">
                      <a:srgbClr val="1E1E1E"/>
                    </a:gs>
                    <a:gs pos="49000">
                      <a:srgbClr val="1E1E1E"/>
                    </a:gs>
                  </a:gsLst>
                  <a:lin ang="5400000" scaled="0"/>
                </a:gradFill>
                <a:latin typeface="+mj-lt"/>
                <a:ea typeface="+mn-ea"/>
                <a:cs typeface="+mn-cs"/>
              </a:defRPr>
            </a:lvl1pPr>
          </a:lstStyle>
          <a:p>
            <a:pPr marL="0" marR="0" lvl="0" indent="0" algn="l" defTabSz="932742" rtl="0" eaLnBrk="1" fontAlgn="auto" latinLnBrk="0" hangingPunct="1">
              <a:lnSpc>
                <a:spcPct val="90000"/>
              </a:lnSpc>
              <a:spcBef>
                <a:spcPct val="20000"/>
              </a:spcBef>
              <a:spcAft>
                <a:spcPts val="0"/>
              </a:spcAft>
              <a:buClrTx/>
              <a:buSzPct val="90000"/>
              <a:buFontTx/>
              <a:buNone/>
              <a:tabLst/>
            </a:pPr>
            <a:r>
              <a:rPr lang="en-US" dirty="0" smtClean="0"/>
              <a:t>Potential highlight or call to action goes here</a:t>
            </a:r>
          </a:p>
        </p:txBody>
      </p:sp>
    </p:spTree>
    <p:extLst>
      <p:ext uri="{BB962C8B-B14F-4D97-AF65-F5344CB8AC3E}">
        <p14:creationId xmlns:p14="http://schemas.microsoft.com/office/powerpoint/2010/main" val="41418679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ingle column Grey with bullets">
    <p:bg>
      <p:bgPr>
        <a:solidFill>
          <a:srgbClr val="1E1E1E"/>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49"/>
            <a:ext cx="6400799" cy="1982081"/>
          </a:xfrm>
        </p:spPr>
        <p:txBody>
          <a:bodyPr wrap="square">
            <a:spAutoFit/>
          </a:bodyPr>
          <a:lstStyle>
            <a:lvl1pPr marL="400050" indent="-400050">
              <a:spcBef>
                <a:spcPts val="1224"/>
              </a:spcBef>
              <a:buClr>
                <a:srgbClr val="92D050"/>
              </a:buClr>
              <a:buSzPct val="100000"/>
              <a:buFont typeface="Wingdings" panose="05000000000000000000" pitchFamily="2" charset="2"/>
              <a:buChar char="ü"/>
              <a:defRPr sz="3200">
                <a:gradFill>
                  <a:gsLst>
                    <a:gs pos="82500">
                      <a:schemeClr val="tx1"/>
                    </a:gs>
                    <a:gs pos="43000">
                      <a:schemeClr val="tx1"/>
                    </a:gs>
                  </a:gsLst>
                  <a:lin ang="5400000" scaled="0"/>
                </a:gradFill>
              </a:defRPr>
            </a:lvl1pPr>
            <a:lvl2pPr marL="685800" indent="-285750">
              <a:buClr>
                <a:srgbClr val="92D050"/>
              </a:buClr>
              <a:buSzPct val="100000"/>
              <a:buFont typeface="Wingdings" panose="05000000000000000000" pitchFamily="2" charset="2"/>
              <a:buChar char="ü"/>
              <a:defRPr sz="2400">
                <a:gradFill>
                  <a:gsLst>
                    <a:gs pos="82500">
                      <a:schemeClr val="tx1"/>
                    </a:gs>
                    <a:gs pos="43000">
                      <a:schemeClr val="tx1"/>
                    </a:gs>
                  </a:gsLst>
                  <a:lin ang="5400000" scaled="0"/>
                </a:gradFill>
              </a:defRPr>
            </a:lvl2pPr>
            <a:lvl3pPr marL="698500" indent="273050">
              <a:buClr>
                <a:srgbClr val="92D050"/>
              </a:buClr>
              <a:buSzPct val="100000"/>
              <a:buFont typeface="Wingdings" panose="05000000000000000000" pitchFamily="2" charset="2"/>
              <a:buChar char="ü"/>
              <a:tabLst/>
              <a:defRPr sz="2000">
                <a:gradFill>
                  <a:gsLst>
                    <a:gs pos="82500">
                      <a:schemeClr val="tx1"/>
                    </a:gs>
                    <a:gs pos="43000">
                      <a:schemeClr val="tx1"/>
                    </a:gs>
                  </a:gsLst>
                  <a:lin ang="5400000" scaled="0"/>
                </a:gradFill>
              </a:defRPr>
            </a:lvl3pPr>
            <a:lvl4pPr marL="971550" indent="228600">
              <a:buClr>
                <a:srgbClr val="92D050"/>
              </a:buClr>
              <a:buSzPct val="100000"/>
              <a:buFont typeface="Wingdings" panose="05000000000000000000" pitchFamily="2" charset="2"/>
              <a:buChar char="ü"/>
              <a:defRPr>
                <a:gradFill>
                  <a:gsLst>
                    <a:gs pos="82500">
                      <a:schemeClr val="tx1"/>
                    </a:gs>
                    <a:gs pos="43000">
                      <a:schemeClr val="tx1"/>
                    </a:gs>
                  </a:gsLst>
                  <a:lin ang="5400000" scaled="0"/>
                </a:gradFill>
              </a:defRPr>
            </a:lvl4pPr>
            <a:lvl5pPr marL="1200150" indent="-228600">
              <a:buClr>
                <a:srgbClr val="92D050"/>
              </a:buClr>
              <a:buSzPct val="100000"/>
              <a:buFont typeface="Wingdings" panose="05000000000000000000" pitchFamily="2" charset="2"/>
              <a:buChar char="ü"/>
              <a:tabLst/>
              <a:defRPr>
                <a:gradFill>
                  <a:gsLst>
                    <a:gs pos="82500">
                      <a:schemeClr val="tx1"/>
                    </a:gs>
                    <a:gs pos="43000">
                      <a:schemeClr val="tx1"/>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5"/>
          <p:cNvSpPr/>
          <p:nvPr userDrawn="1"/>
        </p:nvSpPr>
        <p:spPr>
          <a:xfrm>
            <a:off x="1588" y="5326063"/>
            <a:ext cx="12434887" cy="1668462"/>
          </a:xfrm>
          <a:prstGeom prst="rect">
            <a:avLst/>
          </a:prstGeom>
          <a:solidFill>
            <a:srgbClr val="89C4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8" name="Freeform 99"/>
          <p:cNvSpPr>
            <a:spLocks noChangeAspect="1"/>
          </p:cNvSpPr>
          <p:nvPr userDrawn="1"/>
        </p:nvSpPr>
        <p:spPr bwMode="black">
          <a:xfrm>
            <a:off x="484188" y="5600359"/>
            <a:ext cx="576262" cy="422275"/>
          </a:xfrm>
          <a:custGeom>
            <a:avLst/>
            <a:gdLst>
              <a:gd name="T0" fmla="*/ 86 w 131"/>
              <a:gd name="T1" fmla="*/ 35 h 96"/>
              <a:gd name="T2" fmla="*/ 48 w 131"/>
              <a:gd name="T3" fmla="*/ 0 h 96"/>
              <a:gd name="T4" fmla="*/ 79 w 131"/>
              <a:gd name="T5" fmla="*/ 0 h 96"/>
              <a:gd name="T6" fmla="*/ 131 w 131"/>
              <a:gd name="T7" fmla="*/ 48 h 96"/>
              <a:gd name="T8" fmla="*/ 79 w 131"/>
              <a:gd name="T9" fmla="*/ 96 h 96"/>
              <a:gd name="T10" fmla="*/ 48 w 131"/>
              <a:gd name="T11" fmla="*/ 96 h 96"/>
              <a:gd name="T12" fmla="*/ 86 w 131"/>
              <a:gd name="T13" fmla="*/ 60 h 96"/>
              <a:gd name="T14" fmla="*/ 0 w 131"/>
              <a:gd name="T15" fmla="*/ 60 h 96"/>
              <a:gd name="T16" fmla="*/ 0 w 131"/>
              <a:gd name="T17" fmla="*/ 35 h 96"/>
              <a:gd name="T18" fmla="*/ 86 w 131"/>
              <a:gd name="T19"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96">
                <a:moveTo>
                  <a:pt x="86" y="35"/>
                </a:moveTo>
                <a:lnTo>
                  <a:pt x="48" y="0"/>
                </a:lnTo>
                <a:lnTo>
                  <a:pt x="79" y="0"/>
                </a:lnTo>
                <a:lnTo>
                  <a:pt x="131" y="48"/>
                </a:lnTo>
                <a:lnTo>
                  <a:pt x="79" y="96"/>
                </a:lnTo>
                <a:lnTo>
                  <a:pt x="48" y="96"/>
                </a:lnTo>
                <a:lnTo>
                  <a:pt x="86" y="60"/>
                </a:lnTo>
                <a:lnTo>
                  <a:pt x="0" y="60"/>
                </a:lnTo>
                <a:lnTo>
                  <a:pt x="0" y="35"/>
                </a:lnTo>
                <a:lnTo>
                  <a:pt x="86" y="35"/>
                </a:lnTo>
                <a:close/>
              </a:path>
            </a:pathLst>
          </a:custGeom>
          <a:solidFill>
            <a:schemeClr val="tx1"/>
          </a:solidFill>
          <a:ln>
            <a:noFill/>
          </a:ln>
          <a:extLst/>
        </p:spPr>
        <p:txBody>
          <a:bodyPr lIns="69953" tIns="34976" rIns="69953" bIns="34976"/>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Segoe UI"/>
              <a:ea typeface="+mn-ea"/>
              <a:cs typeface="+mn-cs"/>
            </a:endParaRPr>
          </a:p>
        </p:txBody>
      </p:sp>
      <p:grpSp>
        <p:nvGrpSpPr>
          <p:cNvPr id="9" name="Group 8"/>
          <p:cNvGrpSpPr>
            <a:grpSpLocks/>
          </p:cNvGrpSpPr>
          <p:nvPr userDrawn="1"/>
        </p:nvGrpSpPr>
        <p:grpSpPr bwMode="auto">
          <a:xfrm flipH="1">
            <a:off x="7224713" y="1943100"/>
            <a:ext cx="4313237" cy="3409950"/>
            <a:chOff x="2348247" y="1709773"/>
            <a:chExt cx="7397345" cy="5322534"/>
          </a:xfrm>
        </p:grpSpPr>
        <p:pic>
          <p:nvPicPr>
            <p:cNvPr id="10" name="Picture 34"/>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2348247" y="1709773"/>
              <a:ext cx="3209061" cy="5322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5"/>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4130307" y="5211593"/>
              <a:ext cx="5615285" cy="1820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itle 12"/>
          <p:cNvSpPr>
            <a:spLocks noGrp="1"/>
          </p:cNvSpPr>
          <p:nvPr>
            <p:ph type="title"/>
          </p:nvPr>
        </p:nvSpPr>
        <p:spPr/>
        <p:txBody>
          <a:bodyPr/>
          <a:lstStyle>
            <a:lvl1pPr>
              <a:defRPr>
                <a:gradFill>
                  <a:gsLst>
                    <a:gs pos="13750">
                      <a:schemeClr val="tx1"/>
                    </a:gs>
                    <a:gs pos="32000">
                      <a:schemeClr val="tx1"/>
                    </a:gs>
                  </a:gsLst>
                  <a:lin ang="5400000" scaled="0"/>
                </a:gradFill>
              </a:defRPr>
            </a:lvl1pPr>
          </a:lstStyle>
          <a:p>
            <a:r>
              <a:rPr lang="en-US" smtClean="0"/>
              <a:t>Click to edit Master title style</a:t>
            </a:r>
            <a:endParaRPr lang="en-US"/>
          </a:p>
        </p:txBody>
      </p:sp>
      <p:sp>
        <p:nvSpPr>
          <p:cNvPr id="15" name="Text Placeholder 14"/>
          <p:cNvSpPr>
            <a:spLocks noGrp="1"/>
          </p:cNvSpPr>
          <p:nvPr>
            <p:ph type="body" sz="quarter" idx="11" hasCustomPrompt="1"/>
          </p:nvPr>
        </p:nvSpPr>
        <p:spPr>
          <a:xfrm>
            <a:off x="1060450" y="5510788"/>
            <a:ext cx="11101388" cy="627864"/>
          </a:xfrm>
        </p:spPr>
        <p:txBody>
          <a:bodyPr/>
          <a:lstStyle>
            <a:lvl1pPr marL="0" indent="0">
              <a:buFontTx/>
              <a:buNone/>
              <a:defRPr sz="3200" baseline="0">
                <a:gradFill>
                  <a:gsLst>
                    <a:gs pos="15000">
                      <a:srgbClr val="1E1E1E"/>
                    </a:gs>
                    <a:gs pos="49000">
                      <a:srgbClr val="1E1E1E"/>
                    </a:gs>
                  </a:gsLst>
                  <a:lin ang="5400000" scaled="0"/>
                </a:gradFill>
              </a:defRPr>
            </a:lvl1pPr>
          </a:lstStyle>
          <a:p>
            <a:pPr lvl="0"/>
            <a:r>
              <a:rPr lang="en-US" dirty="0" smtClean="0"/>
              <a:t>Potential highlight or call to action goes here</a:t>
            </a:r>
          </a:p>
        </p:txBody>
      </p:sp>
    </p:spTree>
    <p:extLst>
      <p:ext uri="{BB962C8B-B14F-4D97-AF65-F5344CB8AC3E}">
        <p14:creationId xmlns:p14="http://schemas.microsoft.com/office/powerpoint/2010/main" val="17011513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mp; Non-bulleted text Blue">
    <p:spTree>
      <p:nvGrpSpPr>
        <p:cNvPr id="1" name=""/>
        <p:cNvGrpSpPr/>
        <p:nvPr/>
      </p:nvGrpSpPr>
      <p:grpSpPr>
        <a:xfrm>
          <a:off x="0" y="0"/>
          <a:ext cx="0" cy="0"/>
          <a:chOff x="0" y="0"/>
          <a:chExt cx="0" cy="0"/>
        </a:xfrm>
      </p:grpSpPr>
      <p:sp>
        <p:nvSpPr>
          <p:cNvPr id="2" name="Title 1"/>
          <p:cNvSpPr>
            <a:spLocks noGrp="1"/>
          </p:cNvSpPr>
          <p:nvPr>
            <p:ph type="title"/>
          </p:nvPr>
        </p:nvSpPr>
        <p:spPr>
          <a:xfrm>
            <a:off x="274639" y="295274"/>
            <a:ext cx="5943598" cy="1292662"/>
          </a:xfrm>
        </p:spPr>
        <p:txBody>
          <a:bodyPr vert="horz" wrap="square" lIns="146304" tIns="91440" rIns="146304" bIns="91440" rtlCol="0">
            <a:spAutoFit/>
          </a:bodyPr>
          <a:lstStyle>
            <a:lvl1pPr>
              <a:defRPr lang="en-US" sz="4000" spc="0" dirty="0">
                <a:gradFill>
                  <a:gsLst>
                    <a:gs pos="81250">
                      <a:schemeClr val="tx1"/>
                    </a:gs>
                    <a:gs pos="47000">
                      <a:schemeClr val="tx1"/>
                    </a:gs>
                  </a:gsLst>
                  <a:lin ang="5400000" scaled="0"/>
                </a:gradFill>
                <a:cs typeface="+mn-cs"/>
              </a:defRPr>
            </a:lvl1pPr>
          </a:lstStyle>
          <a:p>
            <a:pPr marL="0" marR="0" lvl="0" indent="0" fontAlgn="auto">
              <a:spcBef>
                <a:spcPct val="20000"/>
              </a:spcBef>
              <a:spcAft>
                <a:spcPts val="0"/>
              </a:spcAft>
              <a:buClrTx/>
              <a:buSzPct val="90000"/>
              <a:buFont typeface="Arial" pitchFamily="34" charset="0"/>
              <a:tabLst/>
            </a:pPr>
            <a:r>
              <a:rPr lang="en-US" smtClean="0"/>
              <a:t>Click to edit Master title style</a:t>
            </a:r>
            <a:endParaRPr lang="en-US" dirty="0"/>
          </a:p>
        </p:txBody>
      </p:sp>
      <p:pic>
        <p:nvPicPr>
          <p:cNvPr id="4" name="Picture 2" descr="cropped16x9_code.jpg"/>
          <p:cNvPicPr>
            <a:picLocks noChangeAspect="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6221413" y="0"/>
            <a:ext cx="6215062"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4"/>
          <p:cNvSpPr>
            <a:spLocks noGrp="1"/>
          </p:cNvSpPr>
          <p:nvPr>
            <p:ph type="body" sz="quarter" idx="10"/>
          </p:nvPr>
        </p:nvSpPr>
        <p:spPr>
          <a:xfrm>
            <a:off x="274639" y="1668463"/>
            <a:ext cx="5943598" cy="572464"/>
          </a:xfrm>
        </p:spPr>
        <p:txBody>
          <a:bodyPr/>
          <a:lstStyle>
            <a:lvl1pPr marL="0" indent="0">
              <a:buNone/>
              <a:defRPr sz="2800"/>
            </a:lvl1pPr>
          </a:lstStyle>
          <a:p>
            <a:pPr lvl="0"/>
            <a:r>
              <a:rPr lang="en-US" smtClean="0"/>
              <a:t>Click to edit Master text styles</a:t>
            </a:r>
          </a:p>
        </p:txBody>
      </p:sp>
    </p:spTree>
    <p:extLst>
      <p:ext uri="{BB962C8B-B14F-4D97-AF65-F5344CB8AC3E}">
        <p14:creationId xmlns:p14="http://schemas.microsoft.com/office/powerpoint/2010/main" val="235746621"/>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mp; Non-bulleted text Green">
    <p:bg>
      <p:bgPr>
        <a:solidFill>
          <a:srgbClr val="89C40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4638" y="296897"/>
            <a:ext cx="5943599" cy="1292662"/>
          </a:xfrm>
        </p:spPr>
        <p:txBody>
          <a:bodyPr/>
          <a:lstStyle>
            <a:lvl1pPr marL="0" indent="0">
              <a:buNone/>
              <a:defRPr sz="4000">
                <a:gradFill>
                  <a:gsLst>
                    <a:gs pos="15000">
                      <a:srgbClr val="1E1E1E"/>
                    </a:gs>
                    <a:gs pos="49000">
                      <a:srgbClr val="1E1E1E"/>
                    </a:gs>
                  </a:gsLst>
                  <a:lin ang="5400000" scaled="0"/>
                </a:gradFill>
              </a:defRPr>
            </a:lvl1pPr>
            <a:lvl2pPr marL="0" indent="0">
              <a:buFontTx/>
              <a:buNone/>
              <a:defRPr sz="2000">
                <a:gradFill>
                  <a:gsLst>
                    <a:gs pos="73750">
                      <a:schemeClr val="bg1"/>
                    </a:gs>
                    <a:gs pos="36000">
                      <a:schemeClr val="bg1"/>
                    </a:gs>
                  </a:gsLst>
                  <a:lin ang="5400000" scaled="0"/>
                </a:gradFill>
              </a:defRPr>
            </a:lvl2pPr>
            <a:lvl3pPr marL="228600" indent="0">
              <a:buNone/>
              <a:defRPr/>
            </a:lvl3pPr>
            <a:lvl4pPr marL="457200" indent="0">
              <a:buNone/>
              <a:defRPr/>
            </a:lvl4pPr>
            <a:lvl5pPr marL="685800" indent="0">
              <a:buNone/>
              <a:defRPr/>
            </a:lvl5pPr>
          </a:lstStyle>
          <a:p>
            <a:pPr lvl="0"/>
            <a:r>
              <a:rPr lang="en-US" smtClean="0"/>
              <a:t>Click to edit Master text styles</a:t>
            </a:r>
          </a:p>
        </p:txBody>
      </p:sp>
      <p:pic>
        <p:nvPicPr>
          <p:cNvPr id="4" name="Picture 2" descr="cropped16x9_code.jpg"/>
          <p:cNvPicPr>
            <a:picLocks noChangeAspect="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6221413" y="0"/>
            <a:ext cx="6215062"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7"/>
          <p:cNvSpPr>
            <a:spLocks noGrp="1"/>
          </p:cNvSpPr>
          <p:nvPr>
            <p:ph type="body" sz="quarter" idx="11"/>
          </p:nvPr>
        </p:nvSpPr>
        <p:spPr>
          <a:xfrm>
            <a:off x="274638" y="1668463"/>
            <a:ext cx="5852160" cy="572464"/>
          </a:xfrm>
        </p:spPr>
        <p:txBody>
          <a:bodyPr/>
          <a:lstStyle>
            <a:lvl1pPr marL="0" indent="0">
              <a:buNone/>
              <a:defRPr sz="2800">
                <a:gradFill>
                  <a:gsLst>
                    <a:gs pos="15000">
                      <a:srgbClr val="1E1E1E"/>
                    </a:gs>
                    <a:gs pos="49000">
                      <a:srgbClr val="1E1E1E"/>
                    </a:gs>
                  </a:gsLst>
                  <a:lin ang="5400000" scaled="0"/>
                </a:gradFill>
              </a:defRPr>
            </a:lvl1pPr>
          </a:lstStyle>
          <a:p>
            <a:pPr lvl="0"/>
            <a:r>
              <a:rPr lang="en-US" smtClean="0"/>
              <a:t>Click to edit Master text styles</a:t>
            </a:r>
          </a:p>
        </p:txBody>
      </p:sp>
    </p:spTree>
    <p:extLst>
      <p:ext uri="{BB962C8B-B14F-4D97-AF65-F5344CB8AC3E}">
        <p14:creationId xmlns:p14="http://schemas.microsoft.com/office/powerpoint/2010/main" val="2064284983"/>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mp; Non-bulleted text Alt. Blue">
    <p:spTree>
      <p:nvGrpSpPr>
        <p:cNvPr id="1" name=""/>
        <p:cNvGrpSpPr/>
        <p:nvPr/>
      </p:nvGrpSpPr>
      <p:grpSpPr>
        <a:xfrm>
          <a:off x="0" y="0"/>
          <a:ext cx="0" cy="0"/>
          <a:chOff x="0" y="0"/>
          <a:chExt cx="0" cy="0"/>
        </a:xfrm>
      </p:grpSpPr>
      <p:sp>
        <p:nvSpPr>
          <p:cNvPr id="2" name="Title 1"/>
          <p:cNvSpPr>
            <a:spLocks noGrp="1"/>
          </p:cNvSpPr>
          <p:nvPr>
            <p:ph type="title"/>
          </p:nvPr>
        </p:nvSpPr>
        <p:spPr>
          <a:xfrm>
            <a:off x="274639" y="295274"/>
            <a:ext cx="5943598" cy="1292662"/>
          </a:xfrm>
        </p:spPr>
        <p:txBody>
          <a:bodyPr vert="horz" wrap="square" lIns="146304" tIns="91440" rIns="146304" bIns="91440" rtlCol="0">
            <a:spAutoFit/>
          </a:bodyPr>
          <a:lstStyle>
            <a:lvl1pPr>
              <a:defRPr lang="en-US" sz="4000" spc="0" dirty="0">
                <a:gradFill>
                  <a:gsLst>
                    <a:gs pos="81250">
                      <a:schemeClr val="tx1"/>
                    </a:gs>
                    <a:gs pos="47000">
                      <a:schemeClr val="tx1"/>
                    </a:gs>
                  </a:gsLst>
                  <a:lin ang="5400000" scaled="0"/>
                </a:gradFill>
                <a:cs typeface="+mn-cs"/>
              </a:defRPr>
            </a:lvl1pPr>
          </a:lstStyle>
          <a:p>
            <a:pPr marL="0" marR="0" lvl="0" indent="0" fontAlgn="auto">
              <a:spcBef>
                <a:spcPct val="20000"/>
              </a:spcBef>
              <a:spcAft>
                <a:spcPts val="0"/>
              </a:spcAft>
              <a:buClrTx/>
              <a:buSzPct val="90000"/>
              <a:buFont typeface="Arial" pitchFamily="34" charset="0"/>
              <a:tabLst/>
            </a:pPr>
            <a:r>
              <a:rPr lang="en-US" smtClean="0"/>
              <a:t>Click to edit Master title style</a:t>
            </a:r>
            <a:endParaRPr lang="en-US" dirty="0"/>
          </a:p>
        </p:txBody>
      </p:sp>
      <p:sp>
        <p:nvSpPr>
          <p:cNvPr id="5" name="Text Placeholder 4"/>
          <p:cNvSpPr>
            <a:spLocks noGrp="1"/>
          </p:cNvSpPr>
          <p:nvPr>
            <p:ph type="body" sz="quarter" idx="10"/>
          </p:nvPr>
        </p:nvSpPr>
        <p:spPr>
          <a:xfrm>
            <a:off x="274639" y="1668463"/>
            <a:ext cx="5943598" cy="572464"/>
          </a:xfrm>
        </p:spPr>
        <p:txBody>
          <a:bodyPr/>
          <a:lstStyle>
            <a:lvl1pPr marL="0" indent="0">
              <a:buNone/>
              <a:defRPr sz="2800"/>
            </a:lvl1pPr>
          </a:lstStyle>
          <a:p>
            <a:pPr lvl="0"/>
            <a:r>
              <a:rPr lang="en-US" smtClean="0"/>
              <a:t>Click to edit Master text styles</a:t>
            </a:r>
          </a:p>
        </p:txBody>
      </p:sp>
    </p:spTree>
    <p:extLst>
      <p:ext uri="{BB962C8B-B14F-4D97-AF65-F5344CB8AC3E}">
        <p14:creationId xmlns:p14="http://schemas.microsoft.com/office/powerpoint/2010/main" val="4098351102"/>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mp; Non-bulleted text Alt. Grey">
    <p:bg>
      <p:bgPr>
        <a:solidFill>
          <a:srgbClr val="1E1E1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9" y="295274"/>
            <a:ext cx="5943598" cy="1292662"/>
          </a:xfrm>
        </p:spPr>
        <p:txBody>
          <a:bodyPr vert="horz" wrap="square" lIns="146304" tIns="91440" rIns="146304" bIns="91440" rtlCol="0">
            <a:spAutoFit/>
          </a:bodyPr>
          <a:lstStyle>
            <a:lvl1pPr>
              <a:defRPr lang="en-US" sz="4000" spc="0" dirty="0">
                <a:gradFill>
                  <a:gsLst>
                    <a:gs pos="81250">
                      <a:schemeClr val="tx1"/>
                    </a:gs>
                    <a:gs pos="47000">
                      <a:schemeClr val="tx1"/>
                    </a:gs>
                  </a:gsLst>
                  <a:lin ang="5400000" scaled="0"/>
                </a:gradFill>
                <a:cs typeface="+mn-cs"/>
              </a:defRPr>
            </a:lvl1pPr>
          </a:lstStyle>
          <a:p>
            <a:pPr marL="0" marR="0" lvl="0" indent="0" fontAlgn="auto">
              <a:spcBef>
                <a:spcPct val="20000"/>
              </a:spcBef>
              <a:spcAft>
                <a:spcPts val="0"/>
              </a:spcAft>
              <a:buClrTx/>
              <a:buSzPct val="90000"/>
              <a:buFont typeface="Arial" pitchFamily="34" charset="0"/>
              <a:tabLst/>
            </a:pPr>
            <a:r>
              <a:rPr lang="en-US" smtClean="0"/>
              <a:t>Click to edit Master title style</a:t>
            </a:r>
            <a:endParaRPr lang="en-US" dirty="0"/>
          </a:p>
        </p:txBody>
      </p:sp>
      <p:sp>
        <p:nvSpPr>
          <p:cNvPr id="5" name="Text Placeholder 4"/>
          <p:cNvSpPr>
            <a:spLocks noGrp="1"/>
          </p:cNvSpPr>
          <p:nvPr>
            <p:ph type="body" sz="quarter" idx="10"/>
          </p:nvPr>
        </p:nvSpPr>
        <p:spPr>
          <a:xfrm>
            <a:off x="274639" y="1668463"/>
            <a:ext cx="5943598" cy="572464"/>
          </a:xfrm>
        </p:spPr>
        <p:txBody>
          <a:bodyPr/>
          <a:lstStyle>
            <a:lvl1pPr marL="0" indent="0">
              <a:buNone/>
              <a:defRPr sz="2800"/>
            </a:lvl1pPr>
          </a:lstStyle>
          <a:p>
            <a:pPr lvl="0"/>
            <a:r>
              <a:rPr lang="en-US" smtClean="0"/>
              <a:t>Click to edit Master text styles</a:t>
            </a:r>
          </a:p>
        </p:txBody>
      </p:sp>
    </p:spTree>
    <p:extLst>
      <p:ext uri="{BB962C8B-B14F-4D97-AF65-F5344CB8AC3E}">
        <p14:creationId xmlns:p14="http://schemas.microsoft.com/office/powerpoint/2010/main" val="1399447493"/>
      </p:ext>
    </p:extLst>
  </p:cSld>
  <p:clrMapOvr>
    <a:masterClrMapping/>
  </p:clrMapOvr>
  <p:transition>
    <p:fade/>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marL="0" indent="0">
              <a:buFontTx/>
              <a:buNone/>
              <a:defRPr sz="3600"/>
            </a:lvl1pPr>
            <a:lvl2pPr marL="342900" indent="0">
              <a:buFontTx/>
              <a:buNone/>
              <a:defRPr/>
            </a:lvl2pPr>
            <a:lvl3pPr marL="571500" indent="0">
              <a:buFontTx/>
              <a:buNone/>
              <a:defRPr/>
            </a:lvl3pPr>
            <a:lvl4pPr marL="800100" indent="0">
              <a:buFontTx/>
              <a:buNone/>
              <a:defRPr/>
            </a:lvl4pPr>
            <a:lvl5pPr marL="1028700" indent="0">
              <a:buFontTx/>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93691714"/>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non-bulleted Content with artwork">
    <p:spTree>
      <p:nvGrpSpPr>
        <p:cNvPr id="1" name=""/>
        <p:cNvGrpSpPr/>
        <p:nvPr/>
      </p:nvGrpSpPr>
      <p:grpSpPr>
        <a:xfrm>
          <a:off x="0" y="0"/>
          <a:ext cx="0" cy="0"/>
          <a:chOff x="0" y="0"/>
          <a:chExt cx="0" cy="0"/>
        </a:xfrm>
      </p:grpSpPr>
      <p:pic>
        <p:nvPicPr>
          <p:cNvPr id="5"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434888"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3"/>
          <p:cNvSpPr>
            <a:spLocks noGrp="1"/>
          </p:cNvSpPr>
          <p:nvPr>
            <p:ph type="body" sz="quarter" idx="10"/>
          </p:nvPr>
        </p:nvSpPr>
        <p:spPr>
          <a:xfrm>
            <a:off x="274638" y="1212850"/>
            <a:ext cx="11887200" cy="683264"/>
          </a:xfrm>
        </p:spPr>
        <p:txBody>
          <a:bodyPr>
            <a:spAutoFit/>
          </a:bodyPr>
          <a:lstStyle>
            <a:lvl1pPr marL="0" indent="0">
              <a:buFontTx/>
              <a:buNone/>
              <a:defRPr sz="3600"/>
            </a:lvl1pPr>
            <a:lvl2pPr marL="342900" indent="0">
              <a:buFontTx/>
              <a:buNone/>
              <a:defRPr/>
            </a:lvl2pPr>
            <a:lvl3pPr marL="571500" indent="0">
              <a:buFontTx/>
              <a:buNone/>
              <a:defRPr/>
            </a:lvl3pPr>
            <a:lvl4pPr marL="800100" indent="0">
              <a:buFontTx/>
              <a:buNone/>
              <a:defRPr/>
            </a:lvl4pPr>
            <a:lvl5pPr marL="1028700" indent="0">
              <a:buFontTx/>
              <a:buNone/>
              <a:defRPr/>
            </a:lvl5pPr>
          </a:lstStyle>
          <a:p>
            <a:pPr lvl="0"/>
            <a:r>
              <a:rPr lang="en-US" smtClean="0"/>
              <a:t>Click to edit Master text styles</a:t>
            </a:r>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7336774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04678768"/>
      </p:ext>
    </p:extLst>
  </p:cSld>
  <p:clrMapOvr>
    <a:masterClrMapping/>
  </p:clrMapOvr>
  <p:transition>
    <p:fade/>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85671418"/>
      </p:ext>
    </p:extLst>
  </p:cSld>
  <p:clrMapOvr>
    <a:masterClrMapping/>
  </p:clrMapOvr>
  <p:transition>
    <p:fade/>
  </p:transition>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72638541"/>
      </p:ext>
    </p:extLst>
  </p:cSld>
  <p:clrMapOvr>
    <a:masterClrMapping/>
  </p:clrMapOvr>
  <p:transition>
    <p:fade/>
  </p:transition>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wo Column Green Bullet text">
    <p:bg>
      <p:bgPr>
        <a:solidFill>
          <a:srgbClr val="1E1E1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400050" indent="-400050">
              <a:spcBef>
                <a:spcPts val="1224"/>
              </a:spcBef>
              <a:buClr>
                <a:srgbClr val="89C402"/>
              </a:buClr>
              <a:buSzPct val="100000"/>
              <a:buFont typeface="Wingdings" panose="05000000000000000000" pitchFamily="2" charset="2"/>
              <a:buChar char="ü"/>
              <a:defRPr sz="3200"/>
            </a:lvl1pPr>
            <a:lvl2pPr marL="742950" indent="-342900">
              <a:buClr>
                <a:srgbClr val="89C402"/>
              </a:buClr>
              <a:buSzPct val="100000"/>
              <a:buFont typeface="Wingdings" panose="05000000000000000000" pitchFamily="2" charset="2"/>
              <a:buChar char="ü"/>
              <a:defRPr sz="2400"/>
            </a:lvl2pPr>
            <a:lvl3pPr marL="1028700" indent="-285750">
              <a:buClr>
                <a:srgbClr val="89C402"/>
              </a:buClr>
              <a:buSzPct val="100000"/>
              <a:buFont typeface="Wingdings" panose="05000000000000000000" pitchFamily="2" charset="2"/>
              <a:buChar char="ü"/>
              <a:tabLst/>
              <a:defRPr sz="2000"/>
            </a:lvl3pPr>
            <a:lvl4pPr marL="1257300" indent="-228600">
              <a:buClr>
                <a:srgbClr val="89C402"/>
              </a:buClr>
              <a:buSzPct val="100000"/>
              <a:buFont typeface="Wingdings" panose="05000000000000000000" pitchFamily="2" charset="2"/>
              <a:buChar char="ü"/>
              <a:defRPr lang="en-US" sz="1800" kern="1200" spc="0" baseline="0" dirty="0">
                <a:gradFill>
                  <a:gsLst>
                    <a:gs pos="1250">
                      <a:schemeClr val="tx1"/>
                    </a:gs>
                    <a:gs pos="100000">
                      <a:schemeClr val="tx1"/>
                    </a:gs>
                  </a:gsLst>
                  <a:lin ang="5400000" scaled="0"/>
                </a:gradFill>
                <a:latin typeface="+mn-lt"/>
                <a:ea typeface="+mn-ea"/>
                <a:cs typeface="+mn-cs"/>
              </a:defRPr>
            </a:lvl4pPr>
            <a:lvl5pPr marL="1257300" indent="-228600">
              <a:buClr>
                <a:srgbClr val="89C402"/>
              </a:buClr>
              <a:buSzPct val="100000"/>
              <a:buFont typeface="Wingdings" panose="05000000000000000000" pitchFamily="2" charset="2"/>
              <a:buChar char="ü"/>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quarter" idx="11"/>
          </p:nvPr>
        </p:nvSpPr>
        <p:spPr>
          <a:xfrm>
            <a:off x="6677804" y="1212849"/>
            <a:ext cx="5486399" cy="2425279"/>
          </a:xfrm>
        </p:spPr>
        <p:txBody>
          <a:bodyPr wrap="square">
            <a:spAutoFit/>
          </a:bodyPr>
          <a:lstStyle>
            <a:lvl1pPr marL="400050" indent="-400050">
              <a:spcBef>
                <a:spcPts val="1224"/>
              </a:spcBef>
              <a:buClr>
                <a:srgbClr val="89C402"/>
              </a:buClr>
              <a:buSzPct val="100000"/>
              <a:buFont typeface="Wingdings" panose="05000000000000000000" pitchFamily="2" charset="2"/>
              <a:buChar char="ü"/>
              <a:defRPr sz="3200"/>
            </a:lvl1pPr>
            <a:lvl2pPr marL="742950" indent="-342900">
              <a:buClr>
                <a:srgbClr val="89C402"/>
              </a:buClr>
              <a:buSzPct val="100000"/>
              <a:buFont typeface="Wingdings" panose="05000000000000000000" pitchFamily="2" charset="2"/>
              <a:buChar char="ü"/>
              <a:defRPr sz="2400"/>
            </a:lvl2pPr>
            <a:lvl3pPr marL="1028700" indent="-285750">
              <a:buClr>
                <a:srgbClr val="89C402"/>
              </a:buClr>
              <a:buSzPct val="100000"/>
              <a:buFont typeface="Wingdings" panose="05000000000000000000" pitchFamily="2" charset="2"/>
              <a:buChar char="ü"/>
              <a:tabLst/>
              <a:defRPr sz="2000"/>
            </a:lvl3pPr>
            <a:lvl4pPr marL="1257300" indent="-228600">
              <a:buClr>
                <a:srgbClr val="89C402"/>
              </a:buClr>
              <a:buSzPct val="100000"/>
              <a:buFont typeface="Wingdings" panose="05000000000000000000" pitchFamily="2" charset="2"/>
              <a:buChar char="ü"/>
              <a:defRPr lang="en-US" sz="1800" kern="1200" spc="0" baseline="0" dirty="0">
                <a:gradFill>
                  <a:gsLst>
                    <a:gs pos="1250">
                      <a:schemeClr val="tx1"/>
                    </a:gs>
                    <a:gs pos="100000">
                      <a:schemeClr val="tx1"/>
                    </a:gs>
                  </a:gsLst>
                  <a:lin ang="5400000" scaled="0"/>
                </a:gradFill>
                <a:latin typeface="+mn-lt"/>
                <a:ea typeface="+mn-ea"/>
                <a:cs typeface="+mn-cs"/>
              </a:defRPr>
            </a:lvl4pPr>
            <a:lvl5pPr marL="1257300" indent="-228600">
              <a:buClr>
                <a:srgbClr val="89C402"/>
              </a:buClr>
              <a:buSzPct val="100000"/>
              <a:buFont typeface="Wingdings" panose="05000000000000000000" pitchFamily="2" charset="2"/>
              <a:buChar char="ü"/>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19838599"/>
      </p:ext>
    </p:extLst>
  </p:cSld>
  <p:clrMapOvr>
    <a:masterClrMapping/>
  </p:clrMapOvr>
  <p:transition>
    <p:fade/>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525876813"/>
      </p:ext>
    </p:extLst>
  </p:cSld>
  <p:clrMapOvr>
    <a:masterClrMapping/>
  </p:clrMapOvr>
  <p:transition>
    <p:fade/>
  </p:transition>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subhea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3"/>
          <p:cNvSpPr>
            <a:spLocks noGrp="1"/>
          </p:cNvSpPr>
          <p:nvPr>
            <p:ph type="body" sz="quarter" idx="10" hasCustomPrompt="1"/>
          </p:nvPr>
        </p:nvSpPr>
        <p:spPr>
          <a:xfrm>
            <a:off x="274638" y="1028409"/>
            <a:ext cx="11887200" cy="572464"/>
          </a:xfrm>
        </p:spPr>
        <p:txBody>
          <a:bodyPr/>
          <a:lstStyle>
            <a:lvl1pPr marL="0" indent="0">
              <a:buFontTx/>
              <a:buNone/>
              <a:defRPr sz="2800" baseline="0"/>
            </a:lvl1pPr>
            <a:lvl2pPr marL="342900" indent="0">
              <a:buFontTx/>
              <a:buNone/>
              <a:defRPr/>
            </a:lvl2pPr>
            <a:lvl3pPr marL="571500" indent="0">
              <a:buFontTx/>
              <a:buNone/>
              <a:defRPr/>
            </a:lvl3pPr>
            <a:lvl4pPr marL="800100" indent="0">
              <a:buFontTx/>
              <a:buNone/>
              <a:defRPr/>
            </a:lvl4pPr>
            <a:lvl5pPr marL="1028700" indent="0">
              <a:buFontTx/>
              <a:buNone/>
              <a:defRPr/>
            </a:lvl5pPr>
          </a:lstStyle>
          <a:p>
            <a:pPr lvl="0"/>
            <a:r>
              <a:rPr lang="en-US" dirty="0" smtClean="0"/>
              <a:t>Sub-head, or additional information goes here</a:t>
            </a:r>
          </a:p>
        </p:txBody>
      </p:sp>
    </p:spTree>
    <p:extLst>
      <p:ext uri="{BB962C8B-B14F-4D97-AF65-F5344CB8AC3E}">
        <p14:creationId xmlns:p14="http://schemas.microsoft.com/office/powerpoint/2010/main" val="1414597371"/>
      </p:ext>
    </p:extLst>
  </p:cSld>
  <p:clrMapOvr>
    <a:masterClrMapping/>
  </p:clrMapOvr>
  <p:transition>
    <p:fade/>
  </p:transition>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subhead dark grey">
    <p:bg>
      <p:bgPr>
        <a:solidFill>
          <a:srgbClr val="1E1E1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3"/>
          <p:cNvSpPr>
            <a:spLocks noGrp="1"/>
          </p:cNvSpPr>
          <p:nvPr>
            <p:ph type="body" sz="quarter" idx="10" hasCustomPrompt="1"/>
          </p:nvPr>
        </p:nvSpPr>
        <p:spPr>
          <a:xfrm>
            <a:off x="274638" y="1028409"/>
            <a:ext cx="11887200" cy="572464"/>
          </a:xfrm>
        </p:spPr>
        <p:txBody>
          <a:bodyPr/>
          <a:lstStyle>
            <a:lvl1pPr marL="0" indent="0">
              <a:buFontTx/>
              <a:buNone/>
              <a:defRPr sz="2800" baseline="0"/>
            </a:lvl1pPr>
            <a:lvl2pPr marL="342900" indent="0">
              <a:buFontTx/>
              <a:buNone/>
              <a:defRPr/>
            </a:lvl2pPr>
            <a:lvl3pPr marL="571500" indent="0">
              <a:buFontTx/>
              <a:buNone/>
              <a:defRPr/>
            </a:lvl3pPr>
            <a:lvl4pPr marL="800100" indent="0">
              <a:buFontTx/>
              <a:buNone/>
              <a:defRPr/>
            </a:lvl4pPr>
            <a:lvl5pPr marL="1028700" indent="0">
              <a:buFontTx/>
              <a:buNone/>
              <a:defRPr/>
            </a:lvl5pPr>
          </a:lstStyle>
          <a:p>
            <a:pPr lvl="0"/>
            <a:r>
              <a:rPr lang="en-US" dirty="0" smtClean="0"/>
              <a:t>Sub-head, or additional information goes here</a:t>
            </a:r>
          </a:p>
        </p:txBody>
      </p:sp>
    </p:spTree>
    <p:extLst>
      <p:ext uri="{BB962C8B-B14F-4D97-AF65-F5344CB8AC3E}">
        <p14:creationId xmlns:p14="http://schemas.microsoft.com/office/powerpoint/2010/main" val="2221577344"/>
      </p:ext>
    </p:extLst>
  </p:cSld>
  <p:clrMapOvr>
    <a:masterClrMapping/>
  </p:clrMapOvr>
  <p:transition>
    <p:fade/>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274638" y="3954463"/>
            <a:ext cx="10058401" cy="794064"/>
          </a:xfrm>
          <a:noFill/>
        </p:spPr>
        <p:txBody>
          <a:bodyPr lIns="182880" tIns="146304" rIns="182880" bIns="146304">
            <a:sp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36349467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smtClean="0"/>
              <a:t>Video title</a:t>
            </a:r>
            <a:endParaRPr lang="en-US" dirty="0"/>
          </a:p>
        </p:txBody>
      </p:sp>
    </p:spTree>
    <p:extLst>
      <p:ext uri="{BB962C8B-B14F-4D97-AF65-F5344CB8AC3E}">
        <p14:creationId xmlns:p14="http://schemas.microsoft.com/office/powerpoint/2010/main" val="11306375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398727026"/>
      </p:ext>
    </p:extLst>
  </p:cSld>
  <p:clrMapOvr>
    <a:masterClrMapping/>
  </p:clrMapOvr>
  <p:transition>
    <p:fade/>
  </p:transition>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641007570"/>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bg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05793262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76250">
                      <a:schemeClr val="tx1"/>
                    </a:gs>
                    <a:gs pos="3100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41253782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smtClean="0"/>
              <a:t>50/50 photo layout</a:t>
            </a:r>
            <a:endParaRPr lang="en-US" dirty="0"/>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smtClean="0"/>
              <a:t>Click icon to add picture</a:t>
            </a:r>
            <a:endParaRPr lang="en-US" dirty="0"/>
          </a:p>
        </p:txBody>
      </p:sp>
    </p:spTree>
    <p:extLst>
      <p:ext uri="{BB962C8B-B14F-4D97-AF65-F5344CB8AC3E}">
        <p14:creationId xmlns:p14="http://schemas.microsoft.com/office/powerpoint/2010/main" val="2455146098"/>
      </p:ext>
    </p:extLst>
  </p:cSld>
  <p:clrMapOvr>
    <a:masterClrMapping/>
  </p:clrMapOvr>
  <p:transition>
    <p:fade/>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412500"/>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517234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bg1">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335494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lank Accent Color 3">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5960652"/>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3703460"/>
      </p:ext>
    </p:extLst>
  </p:cSld>
  <p:clrMapOvr>
    <a:masterClrMapping/>
  </p:clrMapOvr>
  <p:transition>
    <p:fade/>
  </p:transition>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eveloper Code Layout Blue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320319"/>
            <a:ext cx="11889564" cy="917575"/>
          </a:xfrm>
        </p:spPr>
        <p:txBody>
          <a:bodyPr/>
          <a:lstStyle>
            <a:lvl1pPr>
              <a:defRPr baseline="0">
                <a:gradFill>
                  <a:gsLst>
                    <a:gs pos="22500">
                      <a:schemeClr val="bg2"/>
                    </a:gs>
                    <a:gs pos="48000">
                      <a:schemeClr val="bg2"/>
                    </a:gs>
                  </a:gsLst>
                  <a:lin ang="5400000" scaled="0"/>
                </a:gradFill>
              </a:defRPr>
            </a:lvl1pPr>
          </a:lstStyle>
          <a:p>
            <a:r>
              <a:rPr lang="en-US" dirty="0" smtClean="0"/>
              <a:t>Slide for developer code</a:t>
            </a:r>
            <a:endParaRPr lang="en-US" dirty="0"/>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50696628"/>
      </p:ext>
    </p:extLst>
  </p:cSld>
  <p:clrMapOvr>
    <a:masterClrMapping/>
  </p:clrMapOvr>
  <p:transition>
    <p:fade/>
  </p:transition>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marL="0" marR="0" lvl="0" indent="0" algn="l" defTabSz="932290" rtl="0" eaLnBrk="0" fontAlgn="auto" latinLnBrk="0" hangingPunct="0">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 </a:t>
            </a:r>
            <a:r>
              <a:rPr kumimoji="0" lang="en-US" sz="7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mn-ea"/>
                <a:cs typeface="Segoe UI" pitchFamily="34" charset="0"/>
              </a:rPr>
              <a:t>2015 </a:t>
            </a:r>
            <a:r>
              <a:rPr kumimoji="0" lang="en-US" sz="7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Microsoft Corporation. All rights reserved. </a:t>
            </a: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bwMode="invGray">
          <a:xfrm>
            <a:off x="459230" y="3145040"/>
            <a:ext cx="3288506" cy="704445"/>
          </a:xfrm>
          <a:prstGeom prst="rect">
            <a:avLst/>
          </a:prstGeom>
        </p:spPr>
      </p:pic>
    </p:spTree>
    <p:extLst>
      <p:ext uri="{BB962C8B-B14F-4D97-AF65-F5344CB8AC3E}">
        <p14:creationId xmlns:p14="http://schemas.microsoft.com/office/powerpoint/2010/main" val="1054051503"/>
      </p:ext>
    </p:extLst>
  </p:cSld>
  <p:clrMapOvr>
    <a:masterClrMapping/>
  </p:clrMapOvr>
  <p:transition>
    <p:fade/>
  </p:transition>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Appendix Accent Color 3">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Appendix</a:t>
            </a:r>
            <a:endParaRPr lang="en-US" dirty="0"/>
          </a:p>
        </p:txBody>
      </p:sp>
    </p:spTree>
    <p:extLst>
      <p:ext uri="{BB962C8B-B14F-4D97-AF65-F5344CB8AC3E}">
        <p14:creationId xmlns:p14="http://schemas.microsoft.com/office/powerpoint/2010/main" val="1775519560"/>
      </p:ext>
    </p:extLst>
  </p:cSld>
  <p:clrMapOvr>
    <a:masterClrMapping/>
  </p:clrMapOvr>
  <p:transition>
    <p:fade/>
  </p:transition>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603124951"/>
      </p:ext>
    </p:extLst>
  </p:cSld>
  <p:clrMapOvr>
    <a:masterClrMapping/>
  </p:clrMapOvr>
  <p:transition>
    <p:fade/>
  </p:transition>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Slide Photo_Option">
    <p:bg>
      <p:bgPr>
        <a:solidFill>
          <a:srgbClr val="0078D7"/>
        </a:solidFill>
        <a:effectLst/>
      </p:bgPr>
    </p:bg>
    <p:spTree>
      <p:nvGrpSpPr>
        <p:cNvPr id="1" name=""/>
        <p:cNvGrpSpPr/>
        <p:nvPr/>
      </p:nvGrpSpPr>
      <p:grpSpPr>
        <a:xfrm>
          <a:off x="0" y="0"/>
          <a:ext cx="0" cy="0"/>
          <a:chOff x="0" y="0"/>
          <a:chExt cx="0" cy="0"/>
        </a:xfrm>
      </p:grpSpPr>
      <p:pic>
        <p:nvPicPr>
          <p:cNvPr id="2" name="Picture 7"/>
          <p:cNvPicPr>
            <a:picLocks noChangeAspect="1"/>
          </p:cNvPicPr>
          <p:nvPr userDrawn="1"/>
        </p:nvPicPr>
        <p:blipFill>
          <a:blip r:embed="rId2" cstate="screen">
            <a:extLst>
              <a:ext uri="{28A0092B-C50C-407E-A947-70E740481C1C}">
                <a14:useLocalDpi xmlns:a14="http://schemas.microsoft.com/office/drawing/2010/main" val="0"/>
              </a:ext>
            </a:extLst>
          </a:blip>
          <a:srcRect/>
          <a:stretch>
            <a:fillRect/>
          </a:stretch>
        </p:blipFill>
        <p:spPr bwMode="invGray">
          <a:xfrm>
            <a:off x="357188" y="407988"/>
            <a:ext cx="1506537"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434888"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346395"/>
      </p:ext>
    </p:extLst>
  </p:cSld>
  <p:clrMapOvr>
    <a:masterClrMapping/>
  </p:clrMapOvr>
  <p:transition spd="med">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cstate="screen">
            <a:extLst>
              <a:ext uri="{28A0092B-C50C-407E-A947-70E740481C1C}">
                <a14:useLocalDpi xmlns:a14="http://schemas.microsoft.com/office/drawing/2010/main" val="0"/>
              </a:ext>
            </a:extLst>
          </a:blip>
          <a:srcRect/>
          <a:stretch>
            <a:fillRect/>
          </a:stretch>
        </p:blipFill>
        <p:spPr bwMode="invGray">
          <a:xfrm>
            <a:off x="457200" y="6121400"/>
            <a:ext cx="1828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4"/>
          <p:cNvSpPr>
            <a:spLocks noGrp="1"/>
          </p:cNvSpPr>
          <p:nvPr>
            <p:ph type="body" sz="quarter" idx="12"/>
          </p:nvPr>
        </p:nvSpPr>
        <p:spPr>
          <a:xfrm>
            <a:off x="276540" y="3954457"/>
            <a:ext cx="6399213" cy="1830388"/>
          </a:xfrm>
          <a:noFill/>
        </p:spPr>
        <p:txBody>
          <a:bodyPr tIns="109728"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smtClean="0"/>
              <a:t>Click to edit Master text styles</a:t>
            </a:r>
          </a:p>
        </p:txBody>
      </p:sp>
      <p:sp>
        <p:nvSpPr>
          <p:cNvPr id="9" name="Title 1"/>
          <p:cNvSpPr>
            <a:spLocks noGrp="1"/>
          </p:cNvSpPr>
          <p:nvPr>
            <p:ph type="title"/>
          </p:nvPr>
        </p:nvSpPr>
        <p:spPr>
          <a:xfrm>
            <a:off x="274702" y="2117165"/>
            <a:ext cx="8229535" cy="1828800"/>
          </a:xfrm>
          <a:noFill/>
        </p:spPr>
        <p:txBody>
          <a:bodyPr anchorCtr="0"/>
          <a:lstStyle>
            <a:lvl1pPr>
              <a:defRPr sz="5400" spc="-100" baseline="0">
                <a:gradFill>
                  <a:gsLst>
                    <a:gs pos="3333">
                      <a:schemeClr val="tx2"/>
                    </a:gs>
                    <a:gs pos="39000">
                      <a:schemeClr val="tx2"/>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1179676042"/>
      </p:ext>
    </p:extLst>
  </p:cSld>
  <p:clrMapOvr>
    <a:masterClrMapping/>
  </p:clrMapOvr>
  <p:transition spd="slow"/>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63429031"/>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22430370"/>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lstStyle>
            <a:lvl1pPr>
              <a:defRPr sz="3600">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94320952"/>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lstStyle>
            <a:lvl1pPr>
              <a:defRPr sz="3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97032743"/>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6869606"/>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74341821"/>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79160503"/>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5523289"/>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41371544"/>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9" y="1209973"/>
            <a:ext cx="10056812" cy="2751698"/>
          </a:xfrm>
          <a:noFill/>
        </p:spPr>
        <p:txBody>
          <a:bodyPr anchorCtr="0"/>
          <a:lstStyle>
            <a:lvl1pPr>
              <a:defRPr sz="7200" spc="-100" baseline="0">
                <a:gradFill>
                  <a:gsLst>
                    <a:gs pos="0">
                      <a:schemeClr val="tx1"/>
                    </a:gs>
                    <a:gs pos="100000">
                      <a:schemeClr val="tx1"/>
                    </a:gs>
                  </a:gsLst>
                  <a:lin ang="5400000" scaled="0"/>
                </a:gradFill>
              </a:defRPr>
            </a:lvl1pPr>
          </a:lstStyle>
          <a:p>
            <a:r>
              <a:rPr lang="en-US" smtClean="0"/>
              <a:t>Click to edit Master title style</a:t>
            </a:r>
            <a:endParaRPr lang="en-US" dirty="0"/>
          </a:p>
        </p:txBody>
      </p:sp>
      <p:sp>
        <p:nvSpPr>
          <p:cNvPr id="5" name="Text Placeholder 4"/>
          <p:cNvSpPr>
            <a:spLocks noGrp="1"/>
          </p:cNvSpPr>
          <p:nvPr>
            <p:ph type="body" sz="quarter" idx="12"/>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smtClean="0"/>
              <a:t>Click to edit Master text styles</a:t>
            </a:r>
          </a:p>
        </p:txBody>
      </p:sp>
    </p:spTree>
    <p:extLst>
      <p:ext uri="{BB962C8B-B14F-4D97-AF65-F5344CB8AC3E}">
        <p14:creationId xmlns:p14="http://schemas.microsoft.com/office/powerpoint/2010/main" val="526741886"/>
      </p:ext>
    </p:extLst>
  </p:cSld>
  <p:clrMapOvr>
    <a:overrideClrMapping bg1="dk1" tx1="lt1" bg2="dk2" tx2="lt2" accent1="accent1" accent2="accent2" accent3="accent3" accent4="accent4" accent5="accent5" accent6="accent6" hlink="hlink" folHlink="folHlink"/>
  </p:clrMapOvr>
  <p:transition spd="slow"/>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9" y="1209973"/>
            <a:ext cx="10056812" cy="2751698"/>
          </a:xfrm>
          <a:noFill/>
        </p:spPr>
        <p:txBody>
          <a:bodyPr anchorCtr="0"/>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077124461"/>
      </p:ext>
    </p:extLst>
  </p:cSld>
  <p:clrMapOvr>
    <a:overrideClrMapping bg1="dk1" tx1="lt1" bg2="dk2" tx2="lt2" accent1="accent1" accent2="accent2" accent3="accent3" accent4="accent4" accent5="accent5" accent6="accent6" hlink="hlink" folHlink="folHlink"/>
  </p:clrMapOvr>
  <p:transition spd="slow"/>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1181862"/>
          </a:xfrm>
          <a:noFill/>
        </p:spPr>
        <p:txBody>
          <a:bodyPr anchorCtr="0">
            <a:spAutoFit/>
          </a:bodyPr>
          <a:lstStyle>
            <a:lvl1pPr>
              <a:defRPr sz="7200" spc="-100" baseline="0">
                <a:gradFill>
                  <a:gsLst>
                    <a:gs pos="100000">
                      <a:schemeClr val="tx1"/>
                    </a:gs>
                    <a:gs pos="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13612194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1181862"/>
          </a:xfrm>
          <a:noFill/>
        </p:spPr>
        <p:txBody>
          <a:bodyPr anchorCtr="0">
            <a:spAutoFit/>
          </a:bodyPr>
          <a:lstStyle>
            <a:lvl1pPr>
              <a:defRPr sz="7200" spc="-100" baseline="0">
                <a:gradFill>
                  <a:gsLst>
                    <a:gs pos="100000">
                      <a:schemeClr val="tx1"/>
                    </a:gs>
                    <a:gs pos="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192787483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rgbClr val="0078D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1181862"/>
          </a:xfrm>
          <a:noFill/>
        </p:spPr>
        <p:txBody>
          <a:bodyPr anchorCtr="0">
            <a:spAutoFit/>
          </a:bodyPr>
          <a:lstStyle>
            <a:lvl1pPr>
              <a:defRPr sz="7200" spc="-100" baseline="0">
                <a:gradFill>
                  <a:gsLst>
                    <a:gs pos="100000">
                      <a:schemeClr val="tx1"/>
                    </a:gs>
                    <a:gs pos="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429306284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4967428"/>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256672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83509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rgbClr val="0078D7"/>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33605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4" name="Rectangle 3"/>
          <p:cNvSpPr/>
          <p:nvPr userDrawn="1"/>
        </p:nvSpPr>
        <p:spPr bwMode="hidden">
          <a:xfrm>
            <a:off x="0" y="1212850"/>
            <a:ext cx="12436475" cy="5781675"/>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46639" tIns="46639" rIns="46639" bIns="46639" anchor="ct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74623642"/>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2888"/>
            <a:ext cx="11856403" cy="403187"/>
          </a:xfrm>
          <a:prstGeom prst="rect">
            <a:avLst/>
          </a:prstGeom>
          <a:noFill/>
          <a:ln w="12700">
            <a:noFill/>
            <a:miter lim="800000"/>
            <a:headEnd type="none" w="sm" len="sm"/>
            <a:tailEnd type="none" w="sm" len="sm"/>
          </a:ln>
          <a:effectLst/>
        </p:spPr>
        <p:txBody>
          <a:bodyPr lIns="182880" tIns="146304" rIns="182880" bIns="146304">
            <a:spAutoFit/>
          </a:bodyPr>
          <a:lstStyle/>
          <a:p>
            <a:pPr marL="0" marR="0" lvl="0" indent="0" algn="l" defTabSz="932290" rtl="0" eaLnBrk="0" fontAlgn="auto" latinLnBrk="0" hangingPunct="0">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gradFill>
                  <a:gsLst>
                    <a:gs pos="0">
                      <a:srgbClr val="505050"/>
                    </a:gs>
                    <a:gs pos="100000">
                      <a:srgbClr val="505050"/>
                    </a:gs>
                  </a:gsLst>
                  <a:lin ang="5400000" scaled="0"/>
                </a:gradFill>
                <a:effectLst/>
                <a:uLnTx/>
                <a:uFillTx/>
                <a:latin typeface="Segoe UI"/>
                <a:ea typeface="MS PGothic" panose="020B0600070205080204" pitchFamily="34" charset="-128"/>
                <a:cs typeface="Segoe UI" pitchFamily="34" charset="0"/>
              </a:rPr>
              <a:t>© 2014 Microsoft Corporation. All rights reserved. </a:t>
            </a:r>
          </a:p>
        </p:txBody>
      </p:sp>
      <p:pic>
        <p:nvPicPr>
          <p:cNvPr id="3" name="Picture 5"/>
          <p:cNvPicPr>
            <a:picLocks noChangeAspect="1"/>
          </p:cNvPicPr>
          <p:nvPr userDrawn="1"/>
        </p:nvPicPr>
        <p:blipFill>
          <a:blip r:embed="rId2" cstate="screen">
            <a:extLst>
              <a:ext uri="{28A0092B-C50C-407E-A947-70E740481C1C}">
                <a14:useLocalDpi xmlns:a14="http://schemas.microsoft.com/office/drawing/2010/main" val="0"/>
              </a:ext>
            </a:extLst>
          </a:blip>
          <a:srcRect/>
          <a:stretch>
            <a:fillRect/>
          </a:stretch>
        </p:blipFill>
        <p:spPr bwMode="invGray">
          <a:xfrm>
            <a:off x="458788" y="3144838"/>
            <a:ext cx="32893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1534716"/>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363076"/>
            <a:ext cx="12436476" cy="631450"/>
          </a:xfrm>
          <a:prstGeom prst="rect">
            <a:avLst/>
          </a:prstGeom>
          <a:solidFill>
            <a:srgbClr val="FFFF99"/>
          </a:solidFill>
        </p:spPr>
        <p:txBody>
          <a:bodyPr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smtClean="0"/>
              <a:t>Click to edit Master text styles</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43677894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999" spc="-100" baseline="0">
                <a:gradFill>
                  <a:gsLst>
                    <a:gs pos="5833">
                      <a:schemeClr val="tx1"/>
                    </a:gs>
                    <a:gs pos="53000">
                      <a:schemeClr val="tx1"/>
                    </a:gs>
                  </a:gsLst>
                  <a:lin ang="5400000" scaled="0"/>
                </a:gradFill>
              </a:defRPr>
            </a:lvl1pPr>
          </a:lstStyle>
          <a:p>
            <a:r>
              <a:rPr lang="en-US" dirty="0" smtClean="0"/>
              <a:t>Presentation title</a:t>
            </a:r>
            <a:endParaRPr lang="en-US" dirty="0"/>
          </a:p>
        </p:txBody>
      </p:sp>
      <p:sp>
        <p:nvSpPr>
          <p:cNvPr id="5" name="Text Placeholder 4"/>
          <p:cNvSpPr>
            <a:spLocks noGrp="1"/>
          </p:cNvSpPr>
          <p:nvPr>
            <p:ph type="body" sz="quarter" idx="12" hasCustomPrompt="1"/>
          </p:nvPr>
        </p:nvSpPr>
        <p:spPr>
          <a:xfrm>
            <a:off x="274702" y="3955786"/>
            <a:ext cx="9143937" cy="1828007"/>
          </a:xfrm>
          <a:noFill/>
        </p:spPr>
        <p:txBody>
          <a:bodyPr lIns="182880" tIns="146304" rIns="182880" bIns="146304">
            <a:noAutofit/>
          </a:bodyPr>
          <a:lstStyle>
            <a:lvl1pPr marL="0" indent="0">
              <a:spcBef>
                <a:spcPts val="0"/>
              </a:spcBef>
              <a:buNone/>
              <a:defRPr sz="3599" spc="0" baseline="0">
                <a:gradFill>
                  <a:gsLst>
                    <a:gs pos="5833">
                      <a:schemeClr val="tx1"/>
                    </a:gs>
                    <a:gs pos="53000">
                      <a:schemeClr val="tx1"/>
                    </a:gs>
                  </a:gsLst>
                  <a:lin ang="5400000" scaled="0"/>
                </a:gradFill>
                <a:latin typeface="+mj-lt"/>
              </a:defRPr>
            </a:lvl1pPr>
          </a:lstStyle>
          <a:p>
            <a:pPr lvl="0"/>
            <a:r>
              <a:rPr lang="en-US" dirty="0" smtClean="0"/>
              <a:t>Speaker Name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64355" y="479775"/>
            <a:ext cx="1639084" cy="359162"/>
          </a:xfrm>
          <a:prstGeom prst="rect">
            <a:avLst/>
          </a:prstGeom>
        </p:spPr>
      </p:pic>
    </p:spTree>
    <p:extLst>
      <p:ext uri="{BB962C8B-B14F-4D97-AF65-F5344CB8AC3E}">
        <p14:creationId xmlns:p14="http://schemas.microsoft.com/office/powerpoint/2010/main" val="21573703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pos="293">
          <p15:clr>
            <a:srgbClr val="C35EA4"/>
          </p15:clr>
        </p15:guide>
        <p15:guide id="2" pos="7546">
          <p15:clr>
            <a:srgbClr val="C35EA4"/>
          </p15:clr>
        </p15:guide>
        <p15:guide id="3" orient="horz" pos="283">
          <p15:clr>
            <a:srgbClr val="C35EA4"/>
          </p15:clr>
        </p15:guide>
        <p15:guide id="4" orient="horz" pos="4104">
          <p15:clr>
            <a:srgbClr val="C35EA4"/>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Demo">
    <p:bg>
      <p:bgPr>
        <a:solidFill>
          <a:schemeClr val="bg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274638" y="3040063"/>
            <a:ext cx="5954712" cy="757130"/>
          </a:xfrm>
        </p:spPr>
        <p:txBody>
          <a:bodyPr lIns="0" tIns="0"/>
          <a:lstStyle>
            <a:lvl1pPr marL="0" indent="0">
              <a:buNone/>
              <a:defRPr sz="4799">
                <a:solidFill>
                  <a:schemeClr val="accent1"/>
                </a:solidFill>
              </a:defRPr>
            </a:lvl1pPr>
          </a:lstStyle>
          <a:p>
            <a:pPr lvl="0"/>
            <a:endParaRPr lang="en-US" dirty="0"/>
          </a:p>
        </p:txBody>
      </p:sp>
      <p:sp>
        <p:nvSpPr>
          <p:cNvPr id="8" name="Text Placeholder 6"/>
          <p:cNvSpPr>
            <a:spLocks noGrp="1"/>
          </p:cNvSpPr>
          <p:nvPr>
            <p:ph type="body" sz="quarter" idx="11"/>
          </p:nvPr>
        </p:nvSpPr>
        <p:spPr>
          <a:xfrm>
            <a:off x="274638" y="3842235"/>
            <a:ext cx="5954712" cy="507831"/>
          </a:xfrm>
        </p:spPr>
        <p:txBody>
          <a:bodyPr lIns="0" tIns="0"/>
          <a:lstStyle>
            <a:lvl1pPr marL="0" indent="0">
              <a:buNone/>
              <a:defRPr sz="3000">
                <a:solidFill>
                  <a:schemeClr val="accent1"/>
                </a:solidFill>
              </a:defRPr>
            </a:lvl1pPr>
          </a:lstStyle>
          <a:p>
            <a:pPr lvl="0"/>
            <a:endParaRPr lang="en-US" dirty="0"/>
          </a:p>
        </p:txBody>
      </p:sp>
      <p:grpSp>
        <p:nvGrpSpPr>
          <p:cNvPr id="2" name="Group 4"/>
          <p:cNvGrpSpPr>
            <a:grpSpLocks noChangeAspect="1"/>
          </p:cNvGrpSpPr>
          <p:nvPr userDrawn="1"/>
        </p:nvGrpSpPr>
        <p:grpSpPr bwMode="auto">
          <a:xfrm>
            <a:off x="7548562" y="1219200"/>
            <a:ext cx="4619624" cy="5478463"/>
            <a:chOff x="4755" y="768"/>
            <a:chExt cx="2910" cy="3451"/>
          </a:xfrm>
        </p:grpSpPr>
        <p:sp>
          <p:nvSpPr>
            <p:cNvPr id="3" name="AutoShape 3"/>
            <p:cNvSpPr>
              <a:spLocks noChangeAspect="1" noChangeArrowheads="1" noTextEdit="1"/>
            </p:cNvSpPr>
            <p:nvPr userDrawn="1"/>
          </p:nvSpPr>
          <p:spPr bwMode="auto">
            <a:xfrm>
              <a:off x="4755" y="768"/>
              <a:ext cx="2909" cy="34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4" name="Freeform 5"/>
            <p:cNvSpPr>
              <a:spLocks/>
            </p:cNvSpPr>
            <p:nvPr userDrawn="1"/>
          </p:nvSpPr>
          <p:spPr bwMode="auto">
            <a:xfrm>
              <a:off x="5808" y="1575"/>
              <a:ext cx="1140" cy="1317"/>
            </a:xfrm>
            <a:custGeom>
              <a:avLst/>
              <a:gdLst>
                <a:gd name="T0" fmla="*/ 1140 w 1140"/>
                <a:gd name="T1" fmla="*/ 988 h 1317"/>
                <a:gd name="T2" fmla="*/ 571 w 1140"/>
                <a:gd name="T3" fmla="*/ 1317 h 1317"/>
                <a:gd name="T4" fmla="*/ 0 w 1140"/>
                <a:gd name="T5" fmla="*/ 988 h 1317"/>
                <a:gd name="T6" fmla="*/ 0 w 1140"/>
                <a:gd name="T7" fmla="*/ 330 h 1317"/>
                <a:gd name="T8" fmla="*/ 571 w 1140"/>
                <a:gd name="T9" fmla="*/ 0 h 1317"/>
                <a:gd name="T10" fmla="*/ 1140 w 1140"/>
                <a:gd name="T11" fmla="*/ 330 h 1317"/>
                <a:gd name="T12" fmla="*/ 1140 w 1140"/>
                <a:gd name="T13" fmla="*/ 988 h 1317"/>
              </a:gdLst>
              <a:ahLst/>
              <a:cxnLst>
                <a:cxn ang="0">
                  <a:pos x="T0" y="T1"/>
                </a:cxn>
                <a:cxn ang="0">
                  <a:pos x="T2" y="T3"/>
                </a:cxn>
                <a:cxn ang="0">
                  <a:pos x="T4" y="T5"/>
                </a:cxn>
                <a:cxn ang="0">
                  <a:pos x="T6" y="T7"/>
                </a:cxn>
                <a:cxn ang="0">
                  <a:pos x="T8" y="T9"/>
                </a:cxn>
                <a:cxn ang="0">
                  <a:pos x="T10" y="T11"/>
                </a:cxn>
                <a:cxn ang="0">
                  <a:pos x="T12" y="T13"/>
                </a:cxn>
              </a:cxnLst>
              <a:rect l="0" t="0" r="r" b="b"/>
              <a:pathLst>
                <a:path w="1140" h="1317">
                  <a:moveTo>
                    <a:pt x="1140" y="988"/>
                  </a:moveTo>
                  <a:lnTo>
                    <a:pt x="571" y="1317"/>
                  </a:lnTo>
                  <a:lnTo>
                    <a:pt x="0" y="988"/>
                  </a:lnTo>
                  <a:lnTo>
                    <a:pt x="0" y="330"/>
                  </a:lnTo>
                  <a:lnTo>
                    <a:pt x="571" y="0"/>
                  </a:lnTo>
                  <a:lnTo>
                    <a:pt x="1140" y="330"/>
                  </a:lnTo>
                  <a:lnTo>
                    <a:pt x="1140" y="988"/>
                  </a:lnTo>
                  <a:close/>
                </a:path>
              </a:pathLst>
            </a:custGeom>
            <a:solidFill>
              <a:srgbClr val="308DD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6" name="Freeform 6"/>
            <p:cNvSpPr>
              <a:spLocks/>
            </p:cNvSpPr>
            <p:nvPr userDrawn="1"/>
          </p:nvSpPr>
          <p:spPr bwMode="auto">
            <a:xfrm>
              <a:off x="6955" y="1529"/>
              <a:ext cx="396" cy="457"/>
            </a:xfrm>
            <a:custGeom>
              <a:avLst/>
              <a:gdLst>
                <a:gd name="T0" fmla="*/ 396 w 396"/>
                <a:gd name="T1" fmla="*/ 342 h 457"/>
                <a:gd name="T2" fmla="*/ 198 w 396"/>
                <a:gd name="T3" fmla="*/ 457 h 457"/>
                <a:gd name="T4" fmla="*/ 0 w 396"/>
                <a:gd name="T5" fmla="*/ 342 h 457"/>
                <a:gd name="T6" fmla="*/ 0 w 396"/>
                <a:gd name="T7" fmla="*/ 113 h 457"/>
                <a:gd name="T8" fmla="*/ 198 w 396"/>
                <a:gd name="T9" fmla="*/ 0 h 457"/>
                <a:gd name="T10" fmla="*/ 396 w 396"/>
                <a:gd name="T11" fmla="*/ 113 h 457"/>
                <a:gd name="T12" fmla="*/ 396 w 396"/>
                <a:gd name="T13" fmla="*/ 342 h 457"/>
              </a:gdLst>
              <a:ahLst/>
              <a:cxnLst>
                <a:cxn ang="0">
                  <a:pos x="T0" y="T1"/>
                </a:cxn>
                <a:cxn ang="0">
                  <a:pos x="T2" y="T3"/>
                </a:cxn>
                <a:cxn ang="0">
                  <a:pos x="T4" y="T5"/>
                </a:cxn>
                <a:cxn ang="0">
                  <a:pos x="T6" y="T7"/>
                </a:cxn>
                <a:cxn ang="0">
                  <a:pos x="T8" y="T9"/>
                </a:cxn>
                <a:cxn ang="0">
                  <a:pos x="T10" y="T11"/>
                </a:cxn>
                <a:cxn ang="0">
                  <a:pos x="T12" y="T13"/>
                </a:cxn>
              </a:cxnLst>
              <a:rect l="0" t="0" r="r" b="b"/>
              <a:pathLst>
                <a:path w="396" h="457">
                  <a:moveTo>
                    <a:pt x="396" y="342"/>
                  </a:moveTo>
                  <a:lnTo>
                    <a:pt x="198" y="457"/>
                  </a:lnTo>
                  <a:lnTo>
                    <a:pt x="0" y="342"/>
                  </a:lnTo>
                  <a:lnTo>
                    <a:pt x="0" y="113"/>
                  </a:lnTo>
                  <a:lnTo>
                    <a:pt x="198" y="0"/>
                  </a:lnTo>
                  <a:lnTo>
                    <a:pt x="396" y="113"/>
                  </a:lnTo>
                  <a:lnTo>
                    <a:pt x="396" y="342"/>
                  </a:lnTo>
                  <a:close/>
                </a:path>
              </a:pathLst>
            </a:custGeom>
            <a:solidFill>
              <a:srgbClr val="FDB81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9" name="Freeform 7"/>
            <p:cNvSpPr>
              <a:spLocks/>
            </p:cNvSpPr>
            <p:nvPr userDrawn="1"/>
          </p:nvSpPr>
          <p:spPr bwMode="auto">
            <a:xfrm>
              <a:off x="7067" y="1658"/>
              <a:ext cx="172" cy="198"/>
            </a:xfrm>
            <a:custGeom>
              <a:avLst/>
              <a:gdLst>
                <a:gd name="T0" fmla="*/ 172 w 172"/>
                <a:gd name="T1" fmla="*/ 148 h 198"/>
                <a:gd name="T2" fmla="*/ 86 w 172"/>
                <a:gd name="T3" fmla="*/ 198 h 198"/>
                <a:gd name="T4" fmla="*/ 0 w 172"/>
                <a:gd name="T5" fmla="*/ 148 h 198"/>
                <a:gd name="T6" fmla="*/ 0 w 172"/>
                <a:gd name="T7" fmla="*/ 49 h 198"/>
                <a:gd name="T8" fmla="*/ 86 w 172"/>
                <a:gd name="T9" fmla="*/ 0 h 198"/>
                <a:gd name="T10" fmla="*/ 172 w 172"/>
                <a:gd name="T11" fmla="*/ 49 h 198"/>
                <a:gd name="T12" fmla="*/ 172 w 172"/>
                <a:gd name="T13" fmla="*/ 148 h 198"/>
              </a:gdLst>
              <a:ahLst/>
              <a:cxnLst>
                <a:cxn ang="0">
                  <a:pos x="T0" y="T1"/>
                </a:cxn>
                <a:cxn ang="0">
                  <a:pos x="T2" y="T3"/>
                </a:cxn>
                <a:cxn ang="0">
                  <a:pos x="T4" y="T5"/>
                </a:cxn>
                <a:cxn ang="0">
                  <a:pos x="T6" y="T7"/>
                </a:cxn>
                <a:cxn ang="0">
                  <a:pos x="T8" y="T9"/>
                </a:cxn>
                <a:cxn ang="0">
                  <a:pos x="T10" y="T11"/>
                </a:cxn>
                <a:cxn ang="0">
                  <a:pos x="T12" y="T13"/>
                </a:cxn>
              </a:cxnLst>
              <a:rect l="0" t="0" r="r" b="b"/>
              <a:pathLst>
                <a:path w="172" h="198">
                  <a:moveTo>
                    <a:pt x="172" y="148"/>
                  </a:moveTo>
                  <a:lnTo>
                    <a:pt x="86" y="198"/>
                  </a:lnTo>
                  <a:lnTo>
                    <a:pt x="0" y="148"/>
                  </a:lnTo>
                  <a:lnTo>
                    <a:pt x="0" y="49"/>
                  </a:lnTo>
                  <a:lnTo>
                    <a:pt x="86" y="0"/>
                  </a:lnTo>
                  <a:lnTo>
                    <a:pt x="172" y="49"/>
                  </a:lnTo>
                  <a:lnTo>
                    <a:pt x="172" y="148"/>
                  </a:lnTo>
                  <a:close/>
                </a:path>
              </a:pathLst>
            </a:custGeom>
            <a:solidFill>
              <a:srgbClr val="3276B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10" name="Freeform 8"/>
            <p:cNvSpPr>
              <a:spLocks/>
            </p:cNvSpPr>
            <p:nvPr userDrawn="1"/>
          </p:nvSpPr>
          <p:spPr bwMode="auto">
            <a:xfrm>
              <a:off x="6792" y="2379"/>
              <a:ext cx="313" cy="361"/>
            </a:xfrm>
            <a:custGeom>
              <a:avLst/>
              <a:gdLst>
                <a:gd name="T0" fmla="*/ 313 w 313"/>
                <a:gd name="T1" fmla="*/ 271 h 361"/>
                <a:gd name="T2" fmla="*/ 156 w 313"/>
                <a:gd name="T3" fmla="*/ 361 h 361"/>
                <a:gd name="T4" fmla="*/ 0 w 313"/>
                <a:gd name="T5" fmla="*/ 271 h 361"/>
                <a:gd name="T6" fmla="*/ 0 w 313"/>
                <a:gd name="T7" fmla="*/ 90 h 361"/>
                <a:gd name="T8" fmla="*/ 156 w 313"/>
                <a:gd name="T9" fmla="*/ 0 h 361"/>
                <a:gd name="T10" fmla="*/ 313 w 313"/>
                <a:gd name="T11" fmla="*/ 90 h 361"/>
                <a:gd name="T12" fmla="*/ 313 w 313"/>
                <a:gd name="T13" fmla="*/ 271 h 361"/>
              </a:gdLst>
              <a:ahLst/>
              <a:cxnLst>
                <a:cxn ang="0">
                  <a:pos x="T0" y="T1"/>
                </a:cxn>
                <a:cxn ang="0">
                  <a:pos x="T2" y="T3"/>
                </a:cxn>
                <a:cxn ang="0">
                  <a:pos x="T4" y="T5"/>
                </a:cxn>
                <a:cxn ang="0">
                  <a:pos x="T6" y="T7"/>
                </a:cxn>
                <a:cxn ang="0">
                  <a:pos x="T8" y="T9"/>
                </a:cxn>
                <a:cxn ang="0">
                  <a:pos x="T10" y="T11"/>
                </a:cxn>
                <a:cxn ang="0">
                  <a:pos x="T12" y="T13"/>
                </a:cxn>
              </a:cxnLst>
              <a:rect l="0" t="0" r="r" b="b"/>
              <a:pathLst>
                <a:path w="313" h="361">
                  <a:moveTo>
                    <a:pt x="313" y="271"/>
                  </a:moveTo>
                  <a:lnTo>
                    <a:pt x="156" y="361"/>
                  </a:lnTo>
                  <a:lnTo>
                    <a:pt x="0" y="271"/>
                  </a:lnTo>
                  <a:lnTo>
                    <a:pt x="0" y="90"/>
                  </a:lnTo>
                  <a:lnTo>
                    <a:pt x="156" y="0"/>
                  </a:lnTo>
                  <a:lnTo>
                    <a:pt x="313" y="90"/>
                  </a:lnTo>
                  <a:lnTo>
                    <a:pt x="313" y="271"/>
                  </a:lnTo>
                  <a:close/>
                </a:path>
              </a:pathLst>
            </a:custGeom>
            <a:solidFill>
              <a:srgbClr val="21BBE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11" name="Freeform 9"/>
            <p:cNvSpPr>
              <a:spLocks/>
            </p:cNvSpPr>
            <p:nvPr userDrawn="1"/>
          </p:nvSpPr>
          <p:spPr bwMode="auto">
            <a:xfrm>
              <a:off x="6881" y="2481"/>
              <a:ext cx="136" cy="157"/>
            </a:xfrm>
            <a:custGeom>
              <a:avLst/>
              <a:gdLst>
                <a:gd name="T0" fmla="*/ 136 w 136"/>
                <a:gd name="T1" fmla="*/ 118 h 157"/>
                <a:gd name="T2" fmla="*/ 67 w 136"/>
                <a:gd name="T3" fmla="*/ 157 h 157"/>
                <a:gd name="T4" fmla="*/ 0 w 136"/>
                <a:gd name="T5" fmla="*/ 118 h 157"/>
                <a:gd name="T6" fmla="*/ 0 w 136"/>
                <a:gd name="T7" fmla="*/ 40 h 157"/>
                <a:gd name="T8" fmla="*/ 67 w 136"/>
                <a:gd name="T9" fmla="*/ 0 h 157"/>
                <a:gd name="T10" fmla="*/ 136 w 136"/>
                <a:gd name="T11" fmla="*/ 40 h 157"/>
                <a:gd name="T12" fmla="*/ 136 w 136"/>
                <a:gd name="T13" fmla="*/ 118 h 157"/>
              </a:gdLst>
              <a:ahLst/>
              <a:cxnLst>
                <a:cxn ang="0">
                  <a:pos x="T0" y="T1"/>
                </a:cxn>
                <a:cxn ang="0">
                  <a:pos x="T2" y="T3"/>
                </a:cxn>
                <a:cxn ang="0">
                  <a:pos x="T4" y="T5"/>
                </a:cxn>
                <a:cxn ang="0">
                  <a:pos x="T6" y="T7"/>
                </a:cxn>
                <a:cxn ang="0">
                  <a:pos x="T8" y="T9"/>
                </a:cxn>
                <a:cxn ang="0">
                  <a:pos x="T10" y="T11"/>
                </a:cxn>
                <a:cxn ang="0">
                  <a:pos x="T12" y="T13"/>
                </a:cxn>
              </a:cxnLst>
              <a:rect l="0" t="0" r="r" b="b"/>
              <a:pathLst>
                <a:path w="136" h="157">
                  <a:moveTo>
                    <a:pt x="136" y="118"/>
                  </a:moveTo>
                  <a:lnTo>
                    <a:pt x="67" y="157"/>
                  </a:lnTo>
                  <a:lnTo>
                    <a:pt x="0" y="118"/>
                  </a:lnTo>
                  <a:lnTo>
                    <a:pt x="0" y="40"/>
                  </a:lnTo>
                  <a:lnTo>
                    <a:pt x="67" y="0"/>
                  </a:lnTo>
                  <a:lnTo>
                    <a:pt x="136" y="40"/>
                  </a:lnTo>
                  <a:lnTo>
                    <a:pt x="136" y="118"/>
                  </a:lnTo>
                  <a:close/>
                </a:path>
              </a:pathLst>
            </a:custGeom>
            <a:solidFill>
              <a:srgbClr val="3276B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12" name="Freeform 10"/>
            <p:cNvSpPr>
              <a:spLocks/>
            </p:cNvSpPr>
            <p:nvPr userDrawn="1"/>
          </p:nvSpPr>
          <p:spPr bwMode="auto">
            <a:xfrm>
              <a:off x="7446" y="994"/>
              <a:ext cx="219" cy="253"/>
            </a:xfrm>
            <a:custGeom>
              <a:avLst/>
              <a:gdLst>
                <a:gd name="T0" fmla="*/ 219 w 219"/>
                <a:gd name="T1" fmla="*/ 190 h 253"/>
                <a:gd name="T2" fmla="*/ 110 w 219"/>
                <a:gd name="T3" fmla="*/ 253 h 253"/>
                <a:gd name="T4" fmla="*/ 0 w 219"/>
                <a:gd name="T5" fmla="*/ 190 h 253"/>
                <a:gd name="T6" fmla="*/ 0 w 219"/>
                <a:gd name="T7" fmla="*/ 63 h 253"/>
                <a:gd name="T8" fmla="*/ 110 w 219"/>
                <a:gd name="T9" fmla="*/ 0 h 253"/>
                <a:gd name="T10" fmla="*/ 219 w 219"/>
                <a:gd name="T11" fmla="*/ 63 h 253"/>
                <a:gd name="T12" fmla="*/ 219 w 219"/>
                <a:gd name="T13" fmla="*/ 190 h 253"/>
              </a:gdLst>
              <a:ahLst/>
              <a:cxnLst>
                <a:cxn ang="0">
                  <a:pos x="T0" y="T1"/>
                </a:cxn>
                <a:cxn ang="0">
                  <a:pos x="T2" y="T3"/>
                </a:cxn>
                <a:cxn ang="0">
                  <a:pos x="T4" y="T5"/>
                </a:cxn>
                <a:cxn ang="0">
                  <a:pos x="T6" y="T7"/>
                </a:cxn>
                <a:cxn ang="0">
                  <a:pos x="T8" y="T9"/>
                </a:cxn>
                <a:cxn ang="0">
                  <a:pos x="T10" y="T11"/>
                </a:cxn>
                <a:cxn ang="0">
                  <a:pos x="T12" y="T13"/>
                </a:cxn>
              </a:cxnLst>
              <a:rect l="0" t="0" r="r" b="b"/>
              <a:pathLst>
                <a:path w="219" h="253">
                  <a:moveTo>
                    <a:pt x="219" y="190"/>
                  </a:moveTo>
                  <a:lnTo>
                    <a:pt x="110" y="253"/>
                  </a:lnTo>
                  <a:lnTo>
                    <a:pt x="0" y="190"/>
                  </a:lnTo>
                  <a:lnTo>
                    <a:pt x="0" y="63"/>
                  </a:lnTo>
                  <a:lnTo>
                    <a:pt x="110" y="0"/>
                  </a:lnTo>
                  <a:lnTo>
                    <a:pt x="219" y="63"/>
                  </a:lnTo>
                  <a:lnTo>
                    <a:pt x="219" y="190"/>
                  </a:lnTo>
                  <a:close/>
                </a:path>
              </a:pathLst>
            </a:custGeom>
            <a:solidFill>
              <a:srgbClr val="2A338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13" name="Freeform 11"/>
            <p:cNvSpPr>
              <a:spLocks/>
            </p:cNvSpPr>
            <p:nvPr userDrawn="1"/>
          </p:nvSpPr>
          <p:spPr bwMode="auto">
            <a:xfrm>
              <a:off x="7508" y="1065"/>
              <a:ext cx="95" cy="111"/>
            </a:xfrm>
            <a:custGeom>
              <a:avLst/>
              <a:gdLst>
                <a:gd name="T0" fmla="*/ 95 w 95"/>
                <a:gd name="T1" fmla="*/ 83 h 111"/>
                <a:gd name="T2" fmla="*/ 48 w 95"/>
                <a:gd name="T3" fmla="*/ 111 h 111"/>
                <a:gd name="T4" fmla="*/ 0 w 95"/>
                <a:gd name="T5" fmla="*/ 83 h 111"/>
                <a:gd name="T6" fmla="*/ 0 w 95"/>
                <a:gd name="T7" fmla="*/ 28 h 111"/>
                <a:gd name="T8" fmla="*/ 48 w 95"/>
                <a:gd name="T9" fmla="*/ 0 h 111"/>
                <a:gd name="T10" fmla="*/ 95 w 95"/>
                <a:gd name="T11" fmla="*/ 28 h 111"/>
                <a:gd name="T12" fmla="*/ 95 w 95"/>
                <a:gd name="T13" fmla="*/ 83 h 111"/>
              </a:gdLst>
              <a:ahLst/>
              <a:cxnLst>
                <a:cxn ang="0">
                  <a:pos x="T0" y="T1"/>
                </a:cxn>
                <a:cxn ang="0">
                  <a:pos x="T2" y="T3"/>
                </a:cxn>
                <a:cxn ang="0">
                  <a:pos x="T4" y="T5"/>
                </a:cxn>
                <a:cxn ang="0">
                  <a:pos x="T6" y="T7"/>
                </a:cxn>
                <a:cxn ang="0">
                  <a:pos x="T8" y="T9"/>
                </a:cxn>
                <a:cxn ang="0">
                  <a:pos x="T10" y="T11"/>
                </a:cxn>
                <a:cxn ang="0">
                  <a:pos x="T12" y="T13"/>
                </a:cxn>
              </a:cxnLst>
              <a:rect l="0" t="0" r="r" b="b"/>
              <a:pathLst>
                <a:path w="95" h="111">
                  <a:moveTo>
                    <a:pt x="95" y="83"/>
                  </a:moveTo>
                  <a:lnTo>
                    <a:pt x="48" y="111"/>
                  </a:lnTo>
                  <a:lnTo>
                    <a:pt x="0" y="83"/>
                  </a:lnTo>
                  <a:lnTo>
                    <a:pt x="0" y="28"/>
                  </a:lnTo>
                  <a:lnTo>
                    <a:pt x="48" y="0"/>
                  </a:lnTo>
                  <a:lnTo>
                    <a:pt x="95" y="28"/>
                  </a:lnTo>
                  <a:lnTo>
                    <a:pt x="95" y="83"/>
                  </a:lnTo>
                  <a:close/>
                </a:path>
              </a:pathLst>
            </a:custGeom>
            <a:solidFill>
              <a:srgbClr val="3276B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14" name="Freeform 12"/>
            <p:cNvSpPr>
              <a:spLocks/>
            </p:cNvSpPr>
            <p:nvPr userDrawn="1"/>
          </p:nvSpPr>
          <p:spPr bwMode="auto">
            <a:xfrm>
              <a:off x="5808" y="846"/>
              <a:ext cx="313" cy="361"/>
            </a:xfrm>
            <a:custGeom>
              <a:avLst/>
              <a:gdLst>
                <a:gd name="T0" fmla="*/ 313 w 313"/>
                <a:gd name="T1" fmla="*/ 271 h 361"/>
                <a:gd name="T2" fmla="*/ 157 w 313"/>
                <a:gd name="T3" fmla="*/ 361 h 361"/>
                <a:gd name="T4" fmla="*/ 0 w 313"/>
                <a:gd name="T5" fmla="*/ 271 h 361"/>
                <a:gd name="T6" fmla="*/ 0 w 313"/>
                <a:gd name="T7" fmla="*/ 90 h 361"/>
                <a:gd name="T8" fmla="*/ 157 w 313"/>
                <a:gd name="T9" fmla="*/ 0 h 361"/>
                <a:gd name="T10" fmla="*/ 313 w 313"/>
                <a:gd name="T11" fmla="*/ 90 h 361"/>
                <a:gd name="T12" fmla="*/ 313 w 313"/>
                <a:gd name="T13" fmla="*/ 271 h 361"/>
              </a:gdLst>
              <a:ahLst/>
              <a:cxnLst>
                <a:cxn ang="0">
                  <a:pos x="T0" y="T1"/>
                </a:cxn>
                <a:cxn ang="0">
                  <a:pos x="T2" y="T3"/>
                </a:cxn>
                <a:cxn ang="0">
                  <a:pos x="T4" y="T5"/>
                </a:cxn>
                <a:cxn ang="0">
                  <a:pos x="T6" y="T7"/>
                </a:cxn>
                <a:cxn ang="0">
                  <a:pos x="T8" y="T9"/>
                </a:cxn>
                <a:cxn ang="0">
                  <a:pos x="T10" y="T11"/>
                </a:cxn>
                <a:cxn ang="0">
                  <a:pos x="T12" y="T13"/>
                </a:cxn>
              </a:cxnLst>
              <a:rect l="0" t="0" r="r" b="b"/>
              <a:pathLst>
                <a:path w="313" h="361">
                  <a:moveTo>
                    <a:pt x="313" y="271"/>
                  </a:moveTo>
                  <a:lnTo>
                    <a:pt x="157" y="361"/>
                  </a:lnTo>
                  <a:lnTo>
                    <a:pt x="0" y="271"/>
                  </a:lnTo>
                  <a:lnTo>
                    <a:pt x="0" y="90"/>
                  </a:lnTo>
                  <a:lnTo>
                    <a:pt x="157" y="0"/>
                  </a:lnTo>
                  <a:lnTo>
                    <a:pt x="313" y="90"/>
                  </a:lnTo>
                  <a:lnTo>
                    <a:pt x="313" y="271"/>
                  </a:lnTo>
                  <a:close/>
                </a:path>
              </a:pathLst>
            </a:custGeom>
            <a:solidFill>
              <a:srgbClr val="21BBE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15" name="Freeform 13"/>
            <p:cNvSpPr>
              <a:spLocks/>
            </p:cNvSpPr>
            <p:nvPr userDrawn="1"/>
          </p:nvSpPr>
          <p:spPr bwMode="auto">
            <a:xfrm>
              <a:off x="5896" y="948"/>
              <a:ext cx="136" cy="157"/>
            </a:xfrm>
            <a:custGeom>
              <a:avLst/>
              <a:gdLst>
                <a:gd name="T0" fmla="*/ 136 w 136"/>
                <a:gd name="T1" fmla="*/ 117 h 157"/>
                <a:gd name="T2" fmla="*/ 69 w 136"/>
                <a:gd name="T3" fmla="*/ 157 h 157"/>
                <a:gd name="T4" fmla="*/ 0 w 136"/>
                <a:gd name="T5" fmla="*/ 117 h 157"/>
                <a:gd name="T6" fmla="*/ 0 w 136"/>
                <a:gd name="T7" fmla="*/ 39 h 157"/>
                <a:gd name="T8" fmla="*/ 69 w 136"/>
                <a:gd name="T9" fmla="*/ 0 h 157"/>
                <a:gd name="T10" fmla="*/ 136 w 136"/>
                <a:gd name="T11" fmla="*/ 39 h 157"/>
                <a:gd name="T12" fmla="*/ 136 w 136"/>
                <a:gd name="T13" fmla="*/ 117 h 157"/>
              </a:gdLst>
              <a:ahLst/>
              <a:cxnLst>
                <a:cxn ang="0">
                  <a:pos x="T0" y="T1"/>
                </a:cxn>
                <a:cxn ang="0">
                  <a:pos x="T2" y="T3"/>
                </a:cxn>
                <a:cxn ang="0">
                  <a:pos x="T4" y="T5"/>
                </a:cxn>
                <a:cxn ang="0">
                  <a:pos x="T6" y="T7"/>
                </a:cxn>
                <a:cxn ang="0">
                  <a:pos x="T8" y="T9"/>
                </a:cxn>
                <a:cxn ang="0">
                  <a:pos x="T10" y="T11"/>
                </a:cxn>
                <a:cxn ang="0">
                  <a:pos x="T12" y="T13"/>
                </a:cxn>
              </a:cxnLst>
              <a:rect l="0" t="0" r="r" b="b"/>
              <a:pathLst>
                <a:path w="136" h="157">
                  <a:moveTo>
                    <a:pt x="136" y="117"/>
                  </a:moveTo>
                  <a:lnTo>
                    <a:pt x="69" y="157"/>
                  </a:lnTo>
                  <a:lnTo>
                    <a:pt x="0" y="117"/>
                  </a:lnTo>
                  <a:lnTo>
                    <a:pt x="0" y="39"/>
                  </a:lnTo>
                  <a:lnTo>
                    <a:pt x="69" y="0"/>
                  </a:lnTo>
                  <a:lnTo>
                    <a:pt x="136" y="39"/>
                  </a:lnTo>
                  <a:lnTo>
                    <a:pt x="136" y="117"/>
                  </a:lnTo>
                  <a:close/>
                </a:path>
              </a:pathLst>
            </a:custGeom>
            <a:solidFill>
              <a:srgbClr val="3276B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16" name="Freeform 14"/>
            <p:cNvSpPr>
              <a:spLocks/>
            </p:cNvSpPr>
            <p:nvPr userDrawn="1"/>
          </p:nvSpPr>
          <p:spPr bwMode="auto">
            <a:xfrm>
              <a:off x="6324" y="768"/>
              <a:ext cx="756" cy="873"/>
            </a:xfrm>
            <a:custGeom>
              <a:avLst/>
              <a:gdLst>
                <a:gd name="T0" fmla="*/ 756 w 756"/>
                <a:gd name="T1" fmla="*/ 655 h 873"/>
                <a:gd name="T2" fmla="*/ 378 w 756"/>
                <a:gd name="T3" fmla="*/ 873 h 873"/>
                <a:gd name="T4" fmla="*/ 0 w 756"/>
                <a:gd name="T5" fmla="*/ 655 h 873"/>
                <a:gd name="T6" fmla="*/ 0 w 756"/>
                <a:gd name="T7" fmla="*/ 218 h 873"/>
                <a:gd name="T8" fmla="*/ 378 w 756"/>
                <a:gd name="T9" fmla="*/ 0 h 873"/>
                <a:gd name="T10" fmla="*/ 756 w 756"/>
                <a:gd name="T11" fmla="*/ 218 h 873"/>
                <a:gd name="T12" fmla="*/ 756 w 756"/>
                <a:gd name="T13" fmla="*/ 655 h 873"/>
              </a:gdLst>
              <a:ahLst/>
              <a:cxnLst>
                <a:cxn ang="0">
                  <a:pos x="T0" y="T1"/>
                </a:cxn>
                <a:cxn ang="0">
                  <a:pos x="T2" y="T3"/>
                </a:cxn>
                <a:cxn ang="0">
                  <a:pos x="T4" y="T5"/>
                </a:cxn>
                <a:cxn ang="0">
                  <a:pos x="T6" y="T7"/>
                </a:cxn>
                <a:cxn ang="0">
                  <a:pos x="T8" y="T9"/>
                </a:cxn>
                <a:cxn ang="0">
                  <a:pos x="T10" y="T11"/>
                </a:cxn>
                <a:cxn ang="0">
                  <a:pos x="T12" y="T13"/>
                </a:cxn>
              </a:cxnLst>
              <a:rect l="0" t="0" r="r" b="b"/>
              <a:pathLst>
                <a:path w="756" h="873">
                  <a:moveTo>
                    <a:pt x="756" y="655"/>
                  </a:moveTo>
                  <a:lnTo>
                    <a:pt x="378" y="873"/>
                  </a:lnTo>
                  <a:lnTo>
                    <a:pt x="0" y="655"/>
                  </a:lnTo>
                  <a:lnTo>
                    <a:pt x="0" y="218"/>
                  </a:lnTo>
                  <a:lnTo>
                    <a:pt x="378" y="0"/>
                  </a:lnTo>
                  <a:lnTo>
                    <a:pt x="756" y="218"/>
                  </a:lnTo>
                  <a:lnTo>
                    <a:pt x="756" y="655"/>
                  </a:lnTo>
                  <a:close/>
                </a:path>
              </a:pathLst>
            </a:custGeom>
            <a:solidFill>
              <a:srgbClr val="308DD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17" name="Freeform 15"/>
            <p:cNvSpPr>
              <a:spLocks/>
            </p:cNvSpPr>
            <p:nvPr userDrawn="1"/>
          </p:nvSpPr>
          <p:spPr bwMode="auto">
            <a:xfrm>
              <a:off x="6474" y="940"/>
              <a:ext cx="455" cy="525"/>
            </a:xfrm>
            <a:custGeom>
              <a:avLst/>
              <a:gdLst>
                <a:gd name="T0" fmla="*/ 455 w 455"/>
                <a:gd name="T1" fmla="*/ 395 h 525"/>
                <a:gd name="T2" fmla="*/ 228 w 455"/>
                <a:gd name="T3" fmla="*/ 525 h 525"/>
                <a:gd name="T4" fmla="*/ 0 w 455"/>
                <a:gd name="T5" fmla="*/ 395 h 525"/>
                <a:gd name="T6" fmla="*/ 0 w 455"/>
                <a:gd name="T7" fmla="*/ 132 h 525"/>
                <a:gd name="T8" fmla="*/ 228 w 455"/>
                <a:gd name="T9" fmla="*/ 0 h 525"/>
                <a:gd name="T10" fmla="*/ 455 w 455"/>
                <a:gd name="T11" fmla="*/ 132 h 525"/>
                <a:gd name="T12" fmla="*/ 455 w 455"/>
                <a:gd name="T13" fmla="*/ 395 h 525"/>
              </a:gdLst>
              <a:ahLst/>
              <a:cxnLst>
                <a:cxn ang="0">
                  <a:pos x="T0" y="T1"/>
                </a:cxn>
                <a:cxn ang="0">
                  <a:pos x="T2" y="T3"/>
                </a:cxn>
                <a:cxn ang="0">
                  <a:pos x="T4" y="T5"/>
                </a:cxn>
                <a:cxn ang="0">
                  <a:pos x="T6" y="T7"/>
                </a:cxn>
                <a:cxn ang="0">
                  <a:pos x="T8" y="T9"/>
                </a:cxn>
                <a:cxn ang="0">
                  <a:pos x="T10" y="T11"/>
                </a:cxn>
                <a:cxn ang="0">
                  <a:pos x="T12" y="T13"/>
                </a:cxn>
              </a:cxnLst>
              <a:rect l="0" t="0" r="r" b="b"/>
              <a:pathLst>
                <a:path w="455" h="525">
                  <a:moveTo>
                    <a:pt x="455" y="395"/>
                  </a:moveTo>
                  <a:lnTo>
                    <a:pt x="228" y="525"/>
                  </a:lnTo>
                  <a:lnTo>
                    <a:pt x="0" y="395"/>
                  </a:lnTo>
                  <a:lnTo>
                    <a:pt x="0" y="132"/>
                  </a:lnTo>
                  <a:lnTo>
                    <a:pt x="228" y="0"/>
                  </a:lnTo>
                  <a:lnTo>
                    <a:pt x="455" y="132"/>
                  </a:lnTo>
                  <a:lnTo>
                    <a:pt x="455" y="395"/>
                  </a:lnTo>
                  <a:close/>
                </a:path>
              </a:pathLst>
            </a:custGeom>
            <a:solidFill>
              <a:srgbClr val="B9D53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18" name="Freeform 16"/>
            <p:cNvSpPr>
              <a:spLocks/>
            </p:cNvSpPr>
            <p:nvPr userDrawn="1"/>
          </p:nvSpPr>
          <p:spPr bwMode="auto">
            <a:xfrm>
              <a:off x="5289" y="1284"/>
              <a:ext cx="618" cy="714"/>
            </a:xfrm>
            <a:custGeom>
              <a:avLst/>
              <a:gdLst>
                <a:gd name="T0" fmla="*/ 618 w 618"/>
                <a:gd name="T1" fmla="*/ 535 h 714"/>
                <a:gd name="T2" fmla="*/ 309 w 618"/>
                <a:gd name="T3" fmla="*/ 714 h 714"/>
                <a:gd name="T4" fmla="*/ 0 w 618"/>
                <a:gd name="T5" fmla="*/ 535 h 714"/>
                <a:gd name="T6" fmla="*/ 0 w 618"/>
                <a:gd name="T7" fmla="*/ 179 h 714"/>
                <a:gd name="T8" fmla="*/ 309 w 618"/>
                <a:gd name="T9" fmla="*/ 0 h 714"/>
                <a:gd name="T10" fmla="*/ 618 w 618"/>
                <a:gd name="T11" fmla="*/ 179 h 714"/>
                <a:gd name="T12" fmla="*/ 618 w 618"/>
                <a:gd name="T13" fmla="*/ 535 h 714"/>
              </a:gdLst>
              <a:ahLst/>
              <a:cxnLst>
                <a:cxn ang="0">
                  <a:pos x="T0" y="T1"/>
                </a:cxn>
                <a:cxn ang="0">
                  <a:pos x="T2" y="T3"/>
                </a:cxn>
                <a:cxn ang="0">
                  <a:pos x="T4" y="T5"/>
                </a:cxn>
                <a:cxn ang="0">
                  <a:pos x="T6" y="T7"/>
                </a:cxn>
                <a:cxn ang="0">
                  <a:pos x="T8" y="T9"/>
                </a:cxn>
                <a:cxn ang="0">
                  <a:pos x="T10" y="T11"/>
                </a:cxn>
                <a:cxn ang="0">
                  <a:pos x="T12" y="T13"/>
                </a:cxn>
              </a:cxnLst>
              <a:rect l="0" t="0" r="r" b="b"/>
              <a:pathLst>
                <a:path w="618" h="714">
                  <a:moveTo>
                    <a:pt x="618" y="535"/>
                  </a:moveTo>
                  <a:lnTo>
                    <a:pt x="309" y="714"/>
                  </a:lnTo>
                  <a:lnTo>
                    <a:pt x="0" y="535"/>
                  </a:lnTo>
                  <a:lnTo>
                    <a:pt x="0" y="179"/>
                  </a:lnTo>
                  <a:lnTo>
                    <a:pt x="309" y="0"/>
                  </a:lnTo>
                  <a:lnTo>
                    <a:pt x="618" y="179"/>
                  </a:lnTo>
                  <a:lnTo>
                    <a:pt x="618" y="535"/>
                  </a:lnTo>
                  <a:close/>
                </a:path>
              </a:pathLst>
            </a:custGeom>
            <a:solidFill>
              <a:srgbClr val="C7C8C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19" name="Freeform 17"/>
            <p:cNvSpPr>
              <a:spLocks/>
            </p:cNvSpPr>
            <p:nvPr userDrawn="1"/>
          </p:nvSpPr>
          <p:spPr bwMode="auto">
            <a:xfrm>
              <a:off x="6054" y="1860"/>
              <a:ext cx="648" cy="748"/>
            </a:xfrm>
            <a:custGeom>
              <a:avLst/>
              <a:gdLst>
                <a:gd name="T0" fmla="*/ 648 w 648"/>
                <a:gd name="T1" fmla="*/ 560 h 748"/>
                <a:gd name="T2" fmla="*/ 325 w 648"/>
                <a:gd name="T3" fmla="*/ 748 h 748"/>
                <a:gd name="T4" fmla="*/ 0 w 648"/>
                <a:gd name="T5" fmla="*/ 560 h 748"/>
                <a:gd name="T6" fmla="*/ 0 w 648"/>
                <a:gd name="T7" fmla="*/ 186 h 748"/>
                <a:gd name="T8" fmla="*/ 325 w 648"/>
                <a:gd name="T9" fmla="*/ 0 h 748"/>
                <a:gd name="T10" fmla="*/ 648 w 648"/>
                <a:gd name="T11" fmla="*/ 186 h 748"/>
                <a:gd name="T12" fmla="*/ 648 w 648"/>
                <a:gd name="T13" fmla="*/ 560 h 748"/>
              </a:gdLst>
              <a:ahLst/>
              <a:cxnLst>
                <a:cxn ang="0">
                  <a:pos x="T0" y="T1"/>
                </a:cxn>
                <a:cxn ang="0">
                  <a:pos x="T2" y="T3"/>
                </a:cxn>
                <a:cxn ang="0">
                  <a:pos x="T4" y="T5"/>
                </a:cxn>
                <a:cxn ang="0">
                  <a:pos x="T6" y="T7"/>
                </a:cxn>
                <a:cxn ang="0">
                  <a:pos x="T8" y="T9"/>
                </a:cxn>
                <a:cxn ang="0">
                  <a:pos x="T10" y="T11"/>
                </a:cxn>
                <a:cxn ang="0">
                  <a:pos x="T12" y="T13"/>
                </a:cxn>
              </a:cxnLst>
              <a:rect l="0" t="0" r="r" b="b"/>
              <a:pathLst>
                <a:path w="648" h="748">
                  <a:moveTo>
                    <a:pt x="648" y="560"/>
                  </a:moveTo>
                  <a:lnTo>
                    <a:pt x="325" y="748"/>
                  </a:lnTo>
                  <a:lnTo>
                    <a:pt x="0" y="560"/>
                  </a:lnTo>
                  <a:lnTo>
                    <a:pt x="0" y="186"/>
                  </a:lnTo>
                  <a:lnTo>
                    <a:pt x="325" y="0"/>
                  </a:lnTo>
                  <a:lnTo>
                    <a:pt x="648" y="186"/>
                  </a:lnTo>
                  <a:lnTo>
                    <a:pt x="648" y="560"/>
                  </a:lnTo>
                  <a:close/>
                </a:path>
              </a:pathLst>
            </a:custGeom>
            <a:solidFill>
              <a:srgbClr val="63A9D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20" name="Freeform 18"/>
            <p:cNvSpPr>
              <a:spLocks/>
            </p:cNvSpPr>
            <p:nvPr userDrawn="1"/>
          </p:nvSpPr>
          <p:spPr bwMode="auto">
            <a:xfrm>
              <a:off x="5980" y="1774"/>
              <a:ext cx="796" cy="920"/>
            </a:xfrm>
            <a:custGeom>
              <a:avLst/>
              <a:gdLst>
                <a:gd name="T0" fmla="*/ 796 w 796"/>
                <a:gd name="T1" fmla="*/ 690 h 920"/>
                <a:gd name="T2" fmla="*/ 399 w 796"/>
                <a:gd name="T3" fmla="*/ 920 h 920"/>
                <a:gd name="T4" fmla="*/ 0 w 796"/>
                <a:gd name="T5" fmla="*/ 690 h 920"/>
                <a:gd name="T6" fmla="*/ 0 w 796"/>
                <a:gd name="T7" fmla="*/ 230 h 920"/>
                <a:gd name="T8" fmla="*/ 399 w 796"/>
                <a:gd name="T9" fmla="*/ 0 h 920"/>
                <a:gd name="T10" fmla="*/ 796 w 796"/>
                <a:gd name="T11" fmla="*/ 230 h 920"/>
                <a:gd name="T12" fmla="*/ 796 w 796"/>
                <a:gd name="T13" fmla="*/ 690 h 920"/>
              </a:gdLst>
              <a:ahLst/>
              <a:cxnLst>
                <a:cxn ang="0">
                  <a:pos x="T0" y="T1"/>
                </a:cxn>
                <a:cxn ang="0">
                  <a:pos x="T2" y="T3"/>
                </a:cxn>
                <a:cxn ang="0">
                  <a:pos x="T4" y="T5"/>
                </a:cxn>
                <a:cxn ang="0">
                  <a:pos x="T6" y="T7"/>
                </a:cxn>
                <a:cxn ang="0">
                  <a:pos x="T8" y="T9"/>
                </a:cxn>
                <a:cxn ang="0">
                  <a:pos x="T10" y="T11"/>
                </a:cxn>
                <a:cxn ang="0">
                  <a:pos x="T12" y="T13"/>
                </a:cxn>
              </a:cxnLst>
              <a:rect l="0" t="0" r="r" b="b"/>
              <a:pathLst>
                <a:path w="796" h="920">
                  <a:moveTo>
                    <a:pt x="796" y="690"/>
                  </a:moveTo>
                  <a:lnTo>
                    <a:pt x="399" y="920"/>
                  </a:lnTo>
                  <a:lnTo>
                    <a:pt x="0" y="690"/>
                  </a:lnTo>
                  <a:lnTo>
                    <a:pt x="0" y="230"/>
                  </a:lnTo>
                  <a:lnTo>
                    <a:pt x="399" y="0"/>
                  </a:lnTo>
                  <a:lnTo>
                    <a:pt x="796" y="230"/>
                  </a:lnTo>
                  <a:lnTo>
                    <a:pt x="796" y="690"/>
                  </a:lnTo>
                  <a:close/>
                </a:path>
              </a:pathLst>
            </a:custGeom>
            <a:solidFill>
              <a:srgbClr val="63A9D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21" name="Freeform 19"/>
            <p:cNvSpPr>
              <a:spLocks noEditPoints="1"/>
            </p:cNvSpPr>
            <p:nvPr userDrawn="1"/>
          </p:nvSpPr>
          <p:spPr bwMode="auto">
            <a:xfrm>
              <a:off x="6133" y="1998"/>
              <a:ext cx="481" cy="635"/>
            </a:xfrm>
            <a:custGeom>
              <a:avLst/>
              <a:gdLst>
                <a:gd name="T0" fmla="*/ 364 w 364"/>
                <a:gd name="T1" fmla="*/ 182 h 481"/>
                <a:gd name="T2" fmla="*/ 182 w 364"/>
                <a:gd name="T3" fmla="*/ 0 h 481"/>
                <a:gd name="T4" fmla="*/ 0 w 364"/>
                <a:gd name="T5" fmla="*/ 182 h 481"/>
                <a:gd name="T6" fmla="*/ 81 w 364"/>
                <a:gd name="T7" fmla="*/ 333 h 481"/>
                <a:gd name="T8" fmla="*/ 120 w 364"/>
                <a:gd name="T9" fmla="*/ 456 h 481"/>
                <a:gd name="T10" fmla="*/ 182 w 364"/>
                <a:gd name="T11" fmla="*/ 481 h 481"/>
                <a:gd name="T12" fmla="*/ 182 w 364"/>
                <a:gd name="T13" fmla="*/ 481 h 481"/>
                <a:gd name="T14" fmla="*/ 182 w 364"/>
                <a:gd name="T15" fmla="*/ 481 h 481"/>
                <a:gd name="T16" fmla="*/ 182 w 364"/>
                <a:gd name="T17" fmla="*/ 481 h 481"/>
                <a:gd name="T18" fmla="*/ 182 w 364"/>
                <a:gd name="T19" fmla="*/ 481 h 481"/>
                <a:gd name="T20" fmla="*/ 244 w 364"/>
                <a:gd name="T21" fmla="*/ 456 h 481"/>
                <a:gd name="T22" fmla="*/ 244 w 364"/>
                <a:gd name="T23" fmla="*/ 456 h 481"/>
                <a:gd name="T24" fmla="*/ 244 w 364"/>
                <a:gd name="T25" fmla="*/ 447 h 481"/>
                <a:gd name="T26" fmla="*/ 283 w 364"/>
                <a:gd name="T27" fmla="*/ 333 h 481"/>
                <a:gd name="T28" fmla="*/ 364 w 364"/>
                <a:gd name="T29" fmla="*/ 182 h 481"/>
                <a:gd name="T30" fmla="*/ 182 w 364"/>
                <a:gd name="T31" fmla="*/ 479 h 481"/>
                <a:gd name="T32" fmla="*/ 181 w 364"/>
                <a:gd name="T33" fmla="*/ 456 h 481"/>
                <a:gd name="T34" fmla="*/ 183 w 364"/>
                <a:gd name="T35" fmla="*/ 456 h 481"/>
                <a:gd name="T36" fmla="*/ 182 w 364"/>
                <a:gd name="T37" fmla="*/ 479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4" h="481">
                  <a:moveTo>
                    <a:pt x="364" y="182"/>
                  </a:moveTo>
                  <a:cubicBezTo>
                    <a:pt x="364" y="82"/>
                    <a:pt x="282" y="0"/>
                    <a:pt x="182" y="0"/>
                  </a:cubicBezTo>
                  <a:cubicBezTo>
                    <a:pt x="82" y="0"/>
                    <a:pt x="0" y="82"/>
                    <a:pt x="0" y="182"/>
                  </a:cubicBezTo>
                  <a:cubicBezTo>
                    <a:pt x="0" y="245"/>
                    <a:pt x="32" y="300"/>
                    <a:pt x="81" y="333"/>
                  </a:cubicBezTo>
                  <a:cubicBezTo>
                    <a:pt x="81" y="333"/>
                    <a:pt x="120" y="364"/>
                    <a:pt x="120" y="456"/>
                  </a:cubicBezTo>
                  <a:cubicBezTo>
                    <a:pt x="182" y="481"/>
                    <a:pt x="182" y="481"/>
                    <a:pt x="182" y="481"/>
                  </a:cubicBezTo>
                  <a:cubicBezTo>
                    <a:pt x="182" y="481"/>
                    <a:pt x="182" y="481"/>
                    <a:pt x="182" y="481"/>
                  </a:cubicBezTo>
                  <a:cubicBezTo>
                    <a:pt x="182" y="481"/>
                    <a:pt x="182" y="481"/>
                    <a:pt x="182" y="481"/>
                  </a:cubicBezTo>
                  <a:cubicBezTo>
                    <a:pt x="182" y="481"/>
                    <a:pt x="182" y="481"/>
                    <a:pt x="182" y="481"/>
                  </a:cubicBezTo>
                  <a:cubicBezTo>
                    <a:pt x="182" y="481"/>
                    <a:pt x="182" y="481"/>
                    <a:pt x="182" y="481"/>
                  </a:cubicBezTo>
                  <a:cubicBezTo>
                    <a:pt x="244" y="456"/>
                    <a:pt x="244" y="456"/>
                    <a:pt x="244" y="456"/>
                  </a:cubicBezTo>
                  <a:cubicBezTo>
                    <a:pt x="244" y="456"/>
                    <a:pt x="244" y="456"/>
                    <a:pt x="244" y="456"/>
                  </a:cubicBezTo>
                  <a:cubicBezTo>
                    <a:pt x="244" y="447"/>
                    <a:pt x="244" y="447"/>
                    <a:pt x="244" y="447"/>
                  </a:cubicBezTo>
                  <a:cubicBezTo>
                    <a:pt x="246" y="367"/>
                    <a:pt x="279" y="337"/>
                    <a:pt x="283" y="333"/>
                  </a:cubicBezTo>
                  <a:cubicBezTo>
                    <a:pt x="332" y="301"/>
                    <a:pt x="364" y="245"/>
                    <a:pt x="364" y="182"/>
                  </a:cubicBezTo>
                  <a:moveTo>
                    <a:pt x="182" y="479"/>
                  </a:moveTo>
                  <a:cubicBezTo>
                    <a:pt x="181" y="456"/>
                    <a:pt x="181" y="456"/>
                    <a:pt x="181" y="456"/>
                  </a:cubicBezTo>
                  <a:cubicBezTo>
                    <a:pt x="183" y="456"/>
                    <a:pt x="183" y="456"/>
                    <a:pt x="183" y="456"/>
                  </a:cubicBezTo>
                  <a:lnTo>
                    <a:pt x="182" y="479"/>
                  </a:lnTo>
                  <a:close/>
                </a:path>
              </a:pathLst>
            </a:custGeom>
            <a:solidFill>
              <a:srgbClr val="FCF4A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22" name="Rectangle 20"/>
            <p:cNvSpPr>
              <a:spLocks noChangeArrowheads="1"/>
            </p:cNvSpPr>
            <p:nvPr userDrawn="1"/>
          </p:nvSpPr>
          <p:spPr bwMode="auto">
            <a:xfrm>
              <a:off x="6291" y="2600"/>
              <a:ext cx="164" cy="109"/>
            </a:xfrm>
            <a:prstGeom prst="rect">
              <a:avLst/>
            </a:prstGeom>
            <a:solidFill>
              <a:srgbClr val="4B4E4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23" name="Line 21"/>
            <p:cNvSpPr>
              <a:spLocks noChangeShapeType="1"/>
            </p:cNvSpPr>
            <p:nvPr userDrawn="1"/>
          </p:nvSpPr>
          <p:spPr bwMode="auto">
            <a:xfrm>
              <a:off x="6291" y="2641"/>
              <a:ext cx="164" cy="0"/>
            </a:xfrm>
            <a:prstGeom prst="line">
              <a:avLst/>
            </a:prstGeom>
            <a:noFill/>
            <a:ln w="20638" cap="flat">
              <a:solidFill>
                <a:srgbClr val="96969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24" name="Line 22"/>
            <p:cNvSpPr>
              <a:spLocks noChangeShapeType="1"/>
            </p:cNvSpPr>
            <p:nvPr userDrawn="1"/>
          </p:nvSpPr>
          <p:spPr bwMode="auto">
            <a:xfrm>
              <a:off x="6291" y="2674"/>
              <a:ext cx="164" cy="0"/>
            </a:xfrm>
            <a:prstGeom prst="line">
              <a:avLst/>
            </a:prstGeom>
            <a:noFill/>
            <a:ln w="20638" cap="flat">
              <a:solidFill>
                <a:srgbClr val="96969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25" name="Freeform 23"/>
            <p:cNvSpPr>
              <a:spLocks/>
            </p:cNvSpPr>
            <p:nvPr userDrawn="1"/>
          </p:nvSpPr>
          <p:spPr bwMode="auto">
            <a:xfrm>
              <a:off x="6331" y="2709"/>
              <a:ext cx="85" cy="30"/>
            </a:xfrm>
            <a:custGeom>
              <a:avLst/>
              <a:gdLst>
                <a:gd name="T0" fmla="*/ 0 w 85"/>
                <a:gd name="T1" fmla="*/ 0 h 30"/>
                <a:gd name="T2" fmla="*/ 12 w 85"/>
                <a:gd name="T3" fmla="*/ 30 h 30"/>
                <a:gd name="T4" fmla="*/ 71 w 85"/>
                <a:gd name="T5" fmla="*/ 30 h 30"/>
                <a:gd name="T6" fmla="*/ 85 w 85"/>
                <a:gd name="T7" fmla="*/ 0 h 30"/>
                <a:gd name="T8" fmla="*/ 0 w 85"/>
                <a:gd name="T9" fmla="*/ 0 h 30"/>
              </a:gdLst>
              <a:ahLst/>
              <a:cxnLst>
                <a:cxn ang="0">
                  <a:pos x="T0" y="T1"/>
                </a:cxn>
                <a:cxn ang="0">
                  <a:pos x="T2" y="T3"/>
                </a:cxn>
                <a:cxn ang="0">
                  <a:pos x="T4" y="T5"/>
                </a:cxn>
                <a:cxn ang="0">
                  <a:pos x="T6" y="T7"/>
                </a:cxn>
                <a:cxn ang="0">
                  <a:pos x="T8" y="T9"/>
                </a:cxn>
              </a:cxnLst>
              <a:rect l="0" t="0" r="r" b="b"/>
              <a:pathLst>
                <a:path w="85" h="30">
                  <a:moveTo>
                    <a:pt x="0" y="0"/>
                  </a:moveTo>
                  <a:lnTo>
                    <a:pt x="12" y="30"/>
                  </a:lnTo>
                  <a:lnTo>
                    <a:pt x="71" y="30"/>
                  </a:lnTo>
                  <a:lnTo>
                    <a:pt x="85" y="0"/>
                  </a:lnTo>
                  <a:lnTo>
                    <a:pt x="0" y="0"/>
                  </a:lnTo>
                  <a:close/>
                </a:path>
              </a:pathLst>
            </a:custGeom>
            <a:solidFill>
              <a:srgbClr val="01010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26" name="Freeform 24"/>
            <p:cNvSpPr>
              <a:spLocks/>
            </p:cNvSpPr>
            <p:nvPr userDrawn="1"/>
          </p:nvSpPr>
          <p:spPr bwMode="auto">
            <a:xfrm>
              <a:off x="6261" y="2116"/>
              <a:ext cx="219" cy="254"/>
            </a:xfrm>
            <a:custGeom>
              <a:avLst/>
              <a:gdLst>
                <a:gd name="T0" fmla="*/ 219 w 219"/>
                <a:gd name="T1" fmla="*/ 191 h 254"/>
                <a:gd name="T2" fmla="*/ 110 w 219"/>
                <a:gd name="T3" fmla="*/ 254 h 254"/>
                <a:gd name="T4" fmla="*/ 0 w 219"/>
                <a:gd name="T5" fmla="*/ 191 h 254"/>
                <a:gd name="T6" fmla="*/ 0 w 219"/>
                <a:gd name="T7" fmla="*/ 64 h 254"/>
                <a:gd name="T8" fmla="*/ 110 w 219"/>
                <a:gd name="T9" fmla="*/ 0 h 254"/>
                <a:gd name="T10" fmla="*/ 219 w 219"/>
                <a:gd name="T11" fmla="*/ 64 h 254"/>
                <a:gd name="T12" fmla="*/ 219 w 219"/>
                <a:gd name="T13" fmla="*/ 191 h 254"/>
              </a:gdLst>
              <a:ahLst/>
              <a:cxnLst>
                <a:cxn ang="0">
                  <a:pos x="T0" y="T1"/>
                </a:cxn>
                <a:cxn ang="0">
                  <a:pos x="T2" y="T3"/>
                </a:cxn>
                <a:cxn ang="0">
                  <a:pos x="T4" y="T5"/>
                </a:cxn>
                <a:cxn ang="0">
                  <a:pos x="T6" y="T7"/>
                </a:cxn>
                <a:cxn ang="0">
                  <a:pos x="T8" y="T9"/>
                </a:cxn>
                <a:cxn ang="0">
                  <a:pos x="T10" y="T11"/>
                </a:cxn>
                <a:cxn ang="0">
                  <a:pos x="T12" y="T13"/>
                </a:cxn>
              </a:cxnLst>
              <a:rect l="0" t="0" r="r" b="b"/>
              <a:pathLst>
                <a:path w="219" h="254">
                  <a:moveTo>
                    <a:pt x="219" y="191"/>
                  </a:moveTo>
                  <a:lnTo>
                    <a:pt x="110" y="254"/>
                  </a:lnTo>
                  <a:lnTo>
                    <a:pt x="0" y="191"/>
                  </a:lnTo>
                  <a:lnTo>
                    <a:pt x="0" y="64"/>
                  </a:lnTo>
                  <a:lnTo>
                    <a:pt x="110" y="0"/>
                  </a:lnTo>
                  <a:lnTo>
                    <a:pt x="219" y="64"/>
                  </a:lnTo>
                  <a:lnTo>
                    <a:pt x="219" y="19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27" name="Freeform 25"/>
            <p:cNvSpPr>
              <a:spLocks/>
            </p:cNvSpPr>
            <p:nvPr userDrawn="1"/>
          </p:nvSpPr>
          <p:spPr bwMode="auto">
            <a:xfrm>
              <a:off x="6327" y="2193"/>
              <a:ext cx="89" cy="102"/>
            </a:xfrm>
            <a:custGeom>
              <a:avLst/>
              <a:gdLst>
                <a:gd name="T0" fmla="*/ 89 w 89"/>
                <a:gd name="T1" fmla="*/ 77 h 102"/>
                <a:gd name="T2" fmla="*/ 44 w 89"/>
                <a:gd name="T3" fmla="*/ 102 h 102"/>
                <a:gd name="T4" fmla="*/ 0 w 89"/>
                <a:gd name="T5" fmla="*/ 77 h 102"/>
                <a:gd name="T6" fmla="*/ 0 w 89"/>
                <a:gd name="T7" fmla="*/ 25 h 102"/>
                <a:gd name="T8" fmla="*/ 44 w 89"/>
                <a:gd name="T9" fmla="*/ 0 h 102"/>
                <a:gd name="T10" fmla="*/ 89 w 89"/>
                <a:gd name="T11" fmla="*/ 25 h 102"/>
                <a:gd name="T12" fmla="*/ 89 w 89"/>
                <a:gd name="T13" fmla="*/ 77 h 102"/>
              </a:gdLst>
              <a:ahLst/>
              <a:cxnLst>
                <a:cxn ang="0">
                  <a:pos x="T0" y="T1"/>
                </a:cxn>
                <a:cxn ang="0">
                  <a:pos x="T2" y="T3"/>
                </a:cxn>
                <a:cxn ang="0">
                  <a:pos x="T4" y="T5"/>
                </a:cxn>
                <a:cxn ang="0">
                  <a:pos x="T6" y="T7"/>
                </a:cxn>
                <a:cxn ang="0">
                  <a:pos x="T8" y="T9"/>
                </a:cxn>
                <a:cxn ang="0">
                  <a:pos x="T10" y="T11"/>
                </a:cxn>
                <a:cxn ang="0">
                  <a:pos x="T12" y="T13"/>
                </a:cxn>
              </a:cxnLst>
              <a:rect l="0" t="0" r="r" b="b"/>
              <a:pathLst>
                <a:path w="89" h="102">
                  <a:moveTo>
                    <a:pt x="89" y="77"/>
                  </a:moveTo>
                  <a:lnTo>
                    <a:pt x="44" y="102"/>
                  </a:lnTo>
                  <a:lnTo>
                    <a:pt x="0" y="77"/>
                  </a:lnTo>
                  <a:lnTo>
                    <a:pt x="0" y="25"/>
                  </a:lnTo>
                  <a:lnTo>
                    <a:pt x="44" y="0"/>
                  </a:lnTo>
                  <a:lnTo>
                    <a:pt x="89" y="25"/>
                  </a:lnTo>
                  <a:lnTo>
                    <a:pt x="89" y="77"/>
                  </a:lnTo>
                  <a:close/>
                </a:path>
              </a:pathLst>
            </a:custGeom>
            <a:solidFill>
              <a:srgbClr val="FCF4A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28" name="Freeform 26"/>
            <p:cNvSpPr>
              <a:spLocks noEditPoints="1"/>
            </p:cNvSpPr>
            <p:nvPr userDrawn="1"/>
          </p:nvSpPr>
          <p:spPr bwMode="auto">
            <a:xfrm>
              <a:off x="5437" y="1480"/>
              <a:ext cx="319" cy="320"/>
            </a:xfrm>
            <a:custGeom>
              <a:avLst/>
              <a:gdLst>
                <a:gd name="T0" fmla="*/ 39 w 242"/>
                <a:gd name="T1" fmla="*/ 7 h 242"/>
                <a:gd name="T2" fmla="*/ 77 w 242"/>
                <a:gd name="T3" fmla="*/ 46 h 242"/>
                <a:gd name="T4" fmla="*/ 71 w 242"/>
                <a:gd name="T5" fmla="*/ 71 h 242"/>
                <a:gd name="T6" fmla="*/ 46 w 242"/>
                <a:gd name="T7" fmla="*/ 77 h 242"/>
                <a:gd name="T8" fmla="*/ 7 w 242"/>
                <a:gd name="T9" fmla="*/ 39 h 242"/>
                <a:gd name="T10" fmla="*/ 20 w 242"/>
                <a:gd name="T11" fmla="*/ 97 h 242"/>
                <a:gd name="T12" fmla="*/ 78 w 242"/>
                <a:gd name="T13" fmla="*/ 110 h 242"/>
                <a:gd name="T14" fmla="*/ 202 w 242"/>
                <a:gd name="T15" fmla="*/ 234 h 242"/>
                <a:gd name="T16" fmla="*/ 232 w 242"/>
                <a:gd name="T17" fmla="*/ 234 h 242"/>
                <a:gd name="T18" fmla="*/ 234 w 242"/>
                <a:gd name="T19" fmla="*/ 232 h 242"/>
                <a:gd name="T20" fmla="*/ 234 w 242"/>
                <a:gd name="T21" fmla="*/ 202 h 242"/>
                <a:gd name="T22" fmla="*/ 110 w 242"/>
                <a:gd name="T23" fmla="*/ 78 h 242"/>
                <a:gd name="T24" fmla="*/ 97 w 242"/>
                <a:gd name="T25" fmla="*/ 20 h 242"/>
                <a:gd name="T26" fmla="*/ 39 w 242"/>
                <a:gd name="T27" fmla="*/ 7 h 242"/>
                <a:gd name="T28" fmla="*/ 226 w 242"/>
                <a:gd name="T29" fmla="*/ 226 h 242"/>
                <a:gd name="T30" fmla="*/ 208 w 242"/>
                <a:gd name="T31" fmla="*/ 226 h 242"/>
                <a:gd name="T32" fmla="*/ 208 w 242"/>
                <a:gd name="T33" fmla="*/ 208 h 242"/>
                <a:gd name="T34" fmla="*/ 226 w 242"/>
                <a:gd name="T35" fmla="*/ 208 h 242"/>
                <a:gd name="T36" fmla="*/ 226 w 242"/>
                <a:gd name="T37" fmla="*/ 22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2" h="242">
                  <a:moveTo>
                    <a:pt x="39" y="7"/>
                  </a:moveTo>
                  <a:cubicBezTo>
                    <a:pt x="77" y="46"/>
                    <a:pt x="77" y="46"/>
                    <a:pt x="77" y="46"/>
                  </a:cubicBezTo>
                  <a:cubicBezTo>
                    <a:pt x="71" y="71"/>
                    <a:pt x="71" y="71"/>
                    <a:pt x="71" y="71"/>
                  </a:cubicBezTo>
                  <a:cubicBezTo>
                    <a:pt x="46" y="77"/>
                    <a:pt x="46" y="77"/>
                    <a:pt x="46" y="77"/>
                  </a:cubicBezTo>
                  <a:cubicBezTo>
                    <a:pt x="7" y="39"/>
                    <a:pt x="7" y="39"/>
                    <a:pt x="7" y="39"/>
                  </a:cubicBezTo>
                  <a:cubicBezTo>
                    <a:pt x="0" y="58"/>
                    <a:pt x="4" y="81"/>
                    <a:pt x="20" y="97"/>
                  </a:cubicBezTo>
                  <a:cubicBezTo>
                    <a:pt x="35" y="113"/>
                    <a:pt x="58" y="117"/>
                    <a:pt x="78" y="110"/>
                  </a:cubicBezTo>
                  <a:cubicBezTo>
                    <a:pt x="202" y="234"/>
                    <a:pt x="202" y="234"/>
                    <a:pt x="202" y="234"/>
                  </a:cubicBezTo>
                  <a:cubicBezTo>
                    <a:pt x="211" y="242"/>
                    <a:pt x="224" y="242"/>
                    <a:pt x="232" y="234"/>
                  </a:cubicBezTo>
                  <a:cubicBezTo>
                    <a:pt x="234" y="232"/>
                    <a:pt x="234" y="232"/>
                    <a:pt x="234" y="232"/>
                  </a:cubicBezTo>
                  <a:cubicBezTo>
                    <a:pt x="242" y="224"/>
                    <a:pt x="242" y="210"/>
                    <a:pt x="234" y="202"/>
                  </a:cubicBezTo>
                  <a:cubicBezTo>
                    <a:pt x="110" y="78"/>
                    <a:pt x="110" y="78"/>
                    <a:pt x="110" y="78"/>
                  </a:cubicBezTo>
                  <a:cubicBezTo>
                    <a:pt x="117" y="58"/>
                    <a:pt x="113" y="35"/>
                    <a:pt x="97" y="20"/>
                  </a:cubicBezTo>
                  <a:cubicBezTo>
                    <a:pt x="81" y="4"/>
                    <a:pt x="58" y="0"/>
                    <a:pt x="39" y="7"/>
                  </a:cubicBezTo>
                  <a:moveTo>
                    <a:pt x="226" y="226"/>
                  </a:moveTo>
                  <a:cubicBezTo>
                    <a:pt x="221" y="231"/>
                    <a:pt x="213" y="231"/>
                    <a:pt x="208" y="226"/>
                  </a:cubicBezTo>
                  <a:cubicBezTo>
                    <a:pt x="204" y="221"/>
                    <a:pt x="204" y="213"/>
                    <a:pt x="208" y="208"/>
                  </a:cubicBezTo>
                  <a:cubicBezTo>
                    <a:pt x="213" y="204"/>
                    <a:pt x="221" y="204"/>
                    <a:pt x="226" y="208"/>
                  </a:cubicBezTo>
                  <a:cubicBezTo>
                    <a:pt x="231" y="213"/>
                    <a:pt x="231" y="221"/>
                    <a:pt x="226" y="226"/>
                  </a:cubicBezTo>
                </a:path>
              </a:pathLst>
            </a:custGeom>
            <a:solidFill>
              <a:srgbClr val="21BBE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29" name="Freeform 27"/>
            <p:cNvSpPr>
              <a:spLocks/>
            </p:cNvSpPr>
            <p:nvPr userDrawn="1"/>
          </p:nvSpPr>
          <p:spPr bwMode="auto">
            <a:xfrm>
              <a:off x="5447" y="1489"/>
              <a:ext cx="304" cy="301"/>
            </a:xfrm>
            <a:custGeom>
              <a:avLst/>
              <a:gdLst>
                <a:gd name="T0" fmla="*/ 223 w 230"/>
                <a:gd name="T1" fmla="*/ 19 h 228"/>
                <a:gd name="T2" fmla="*/ 211 w 230"/>
                <a:gd name="T3" fmla="*/ 7 h 228"/>
                <a:gd name="T4" fmla="*/ 185 w 230"/>
                <a:gd name="T5" fmla="*/ 7 h 228"/>
                <a:gd name="T6" fmla="*/ 103 w 230"/>
                <a:gd name="T7" fmla="*/ 90 h 228"/>
                <a:gd name="T8" fmla="*/ 102 w 230"/>
                <a:gd name="T9" fmla="*/ 114 h 228"/>
                <a:gd name="T10" fmla="*/ 48 w 230"/>
                <a:gd name="T11" fmla="*/ 167 h 228"/>
                <a:gd name="T12" fmla="*/ 26 w 230"/>
                <a:gd name="T13" fmla="*/ 172 h 228"/>
                <a:gd name="T14" fmla="*/ 0 w 230"/>
                <a:gd name="T15" fmla="*/ 216 h 228"/>
                <a:gd name="T16" fmla="*/ 13 w 230"/>
                <a:gd name="T17" fmla="*/ 228 h 228"/>
                <a:gd name="T18" fmla="*/ 56 w 230"/>
                <a:gd name="T19" fmla="*/ 202 h 228"/>
                <a:gd name="T20" fmla="*/ 62 w 230"/>
                <a:gd name="T21" fmla="*/ 181 h 228"/>
                <a:gd name="T22" fmla="*/ 115 w 230"/>
                <a:gd name="T23" fmla="*/ 128 h 228"/>
                <a:gd name="T24" fmla="*/ 140 w 230"/>
                <a:gd name="T25" fmla="*/ 127 h 228"/>
                <a:gd name="T26" fmla="*/ 223 w 230"/>
                <a:gd name="T27" fmla="*/ 44 h 228"/>
                <a:gd name="T28" fmla="*/ 223 w 230"/>
                <a:gd name="T29"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0" h="228">
                  <a:moveTo>
                    <a:pt x="223" y="19"/>
                  </a:moveTo>
                  <a:cubicBezTo>
                    <a:pt x="211" y="7"/>
                    <a:pt x="211" y="7"/>
                    <a:pt x="211" y="7"/>
                  </a:cubicBezTo>
                  <a:cubicBezTo>
                    <a:pt x="204" y="0"/>
                    <a:pt x="192" y="0"/>
                    <a:pt x="185" y="7"/>
                  </a:cubicBezTo>
                  <a:cubicBezTo>
                    <a:pt x="103" y="90"/>
                    <a:pt x="103" y="90"/>
                    <a:pt x="103" y="90"/>
                  </a:cubicBezTo>
                  <a:cubicBezTo>
                    <a:pt x="96" y="96"/>
                    <a:pt x="96" y="107"/>
                    <a:pt x="102" y="114"/>
                  </a:cubicBezTo>
                  <a:cubicBezTo>
                    <a:pt x="48" y="167"/>
                    <a:pt x="48" y="167"/>
                    <a:pt x="48" y="167"/>
                  </a:cubicBezTo>
                  <a:cubicBezTo>
                    <a:pt x="26" y="172"/>
                    <a:pt x="26" y="172"/>
                    <a:pt x="26" y="172"/>
                  </a:cubicBezTo>
                  <a:cubicBezTo>
                    <a:pt x="0" y="216"/>
                    <a:pt x="0" y="216"/>
                    <a:pt x="0" y="216"/>
                  </a:cubicBezTo>
                  <a:cubicBezTo>
                    <a:pt x="13" y="228"/>
                    <a:pt x="13" y="228"/>
                    <a:pt x="13" y="228"/>
                  </a:cubicBezTo>
                  <a:cubicBezTo>
                    <a:pt x="56" y="202"/>
                    <a:pt x="56" y="202"/>
                    <a:pt x="56" y="202"/>
                  </a:cubicBezTo>
                  <a:cubicBezTo>
                    <a:pt x="62" y="181"/>
                    <a:pt x="62" y="181"/>
                    <a:pt x="62" y="181"/>
                  </a:cubicBezTo>
                  <a:cubicBezTo>
                    <a:pt x="115" y="128"/>
                    <a:pt x="115" y="128"/>
                    <a:pt x="115" y="128"/>
                  </a:cubicBezTo>
                  <a:cubicBezTo>
                    <a:pt x="122" y="134"/>
                    <a:pt x="133" y="134"/>
                    <a:pt x="140" y="127"/>
                  </a:cubicBezTo>
                  <a:cubicBezTo>
                    <a:pt x="223" y="44"/>
                    <a:pt x="223" y="44"/>
                    <a:pt x="223" y="44"/>
                  </a:cubicBezTo>
                  <a:cubicBezTo>
                    <a:pt x="230" y="37"/>
                    <a:pt x="230" y="26"/>
                    <a:pt x="223" y="19"/>
                  </a:cubicBezTo>
                </a:path>
              </a:pathLst>
            </a:custGeom>
            <a:solidFill>
              <a:srgbClr val="21BBE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34" name="Freeform 32"/>
            <p:cNvSpPr>
              <a:spLocks/>
            </p:cNvSpPr>
            <p:nvPr userDrawn="1"/>
          </p:nvSpPr>
          <p:spPr bwMode="auto">
            <a:xfrm>
              <a:off x="5488" y="2705"/>
              <a:ext cx="220" cy="254"/>
            </a:xfrm>
            <a:custGeom>
              <a:avLst/>
              <a:gdLst>
                <a:gd name="T0" fmla="*/ 220 w 220"/>
                <a:gd name="T1" fmla="*/ 191 h 254"/>
                <a:gd name="T2" fmla="*/ 110 w 220"/>
                <a:gd name="T3" fmla="*/ 254 h 254"/>
                <a:gd name="T4" fmla="*/ 0 w 220"/>
                <a:gd name="T5" fmla="*/ 191 h 254"/>
                <a:gd name="T6" fmla="*/ 0 w 220"/>
                <a:gd name="T7" fmla="*/ 64 h 254"/>
                <a:gd name="T8" fmla="*/ 110 w 220"/>
                <a:gd name="T9" fmla="*/ 0 h 254"/>
                <a:gd name="T10" fmla="*/ 220 w 220"/>
                <a:gd name="T11" fmla="*/ 64 h 254"/>
                <a:gd name="T12" fmla="*/ 220 w 220"/>
                <a:gd name="T13" fmla="*/ 191 h 254"/>
              </a:gdLst>
              <a:ahLst/>
              <a:cxnLst>
                <a:cxn ang="0">
                  <a:pos x="T0" y="T1"/>
                </a:cxn>
                <a:cxn ang="0">
                  <a:pos x="T2" y="T3"/>
                </a:cxn>
                <a:cxn ang="0">
                  <a:pos x="T4" y="T5"/>
                </a:cxn>
                <a:cxn ang="0">
                  <a:pos x="T6" y="T7"/>
                </a:cxn>
                <a:cxn ang="0">
                  <a:pos x="T8" y="T9"/>
                </a:cxn>
                <a:cxn ang="0">
                  <a:pos x="T10" y="T11"/>
                </a:cxn>
                <a:cxn ang="0">
                  <a:pos x="T12" y="T13"/>
                </a:cxn>
              </a:cxnLst>
              <a:rect l="0" t="0" r="r" b="b"/>
              <a:pathLst>
                <a:path w="220" h="254">
                  <a:moveTo>
                    <a:pt x="220" y="191"/>
                  </a:moveTo>
                  <a:lnTo>
                    <a:pt x="110" y="254"/>
                  </a:lnTo>
                  <a:lnTo>
                    <a:pt x="0" y="191"/>
                  </a:lnTo>
                  <a:lnTo>
                    <a:pt x="0" y="64"/>
                  </a:lnTo>
                  <a:lnTo>
                    <a:pt x="110" y="0"/>
                  </a:lnTo>
                  <a:lnTo>
                    <a:pt x="220" y="64"/>
                  </a:lnTo>
                  <a:lnTo>
                    <a:pt x="220" y="191"/>
                  </a:lnTo>
                  <a:close/>
                </a:path>
              </a:pathLst>
            </a:custGeom>
            <a:solidFill>
              <a:srgbClr val="B9D53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35" name="Freeform 33"/>
            <p:cNvSpPr>
              <a:spLocks/>
            </p:cNvSpPr>
            <p:nvPr userDrawn="1"/>
          </p:nvSpPr>
          <p:spPr bwMode="auto">
            <a:xfrm>
              <a:off x="5550" y="2778"/>
              <a:ext cx="95" cy="110"/>
            </a:xfrm>
            <a:custGeom>
              <a:avLst/>
              <a:gdLst>
                <a:gd name="T0" fmla="*/ 95 w 95"/>
                <a:gd name="T1" fmla="*/ 82 h 110"/>
                <a:gd name="T2" fmla="*/ 48 w 95"/>
                <a:gd name="T3" fmla="*/ 110 h 110"/>
                <a:gd name="T4" fmla="*/ 0 w 95"/>
                <a:gd name="T5" fmla="*/ 82 h 110"/>
                <a:gd name="T6" fmla="*/ 0 w 95"/>
                <a:gd name="T7" fmla="*/ 28 h 110"/>
                <a:gd name="T8" fmla="*/ 48 w 95"/>
                <a:gd name="T9" fmla="*/ 0 h 110"/>
                <a:gd name="T10" fmla="*/ 95 w 95"/>
                <a:gd name="T11" fmla="*/ 28 h 110"/>
                <a:gd name="T12" fmla="*/ 95 w 95"/>
                <a:gd name="T13" fmla="*/ 82 h 110"/>
              </a:gdLst>
              <a:ahLst/>
              <a:cxnLst>
                <a:cxn ang="0">
                  <a:pos x="T0" y="T1"/>
                </a:cxn>
                <a:cxn ang="0">
                  <a:pos x="T2" y="T3"/>
                </a:cxn>
                <a:cxn ang="0">
                  <a:pos x="T4" y="T5"/>
                </a:cxn>
                <a:cxn ang="0">
                  <a:pos x="T6" y="T7"/>
                </a:cxn>
                <a:cxn ang="0">
                  <a:pos x="T8" y="T9"/>
                </a:cxn>
                <a:cxn ang="0">
                  <a:pos x="T10" y="T11"/>
                </a:cxn>
                <a:cxn ang="0">
                  <a:pos x="T12" y="T13"/>
                </a:cxn>
              </a:cxnLst>
              <a:rect l="0" t="0" r="r" b="b"/>
              <a:pathLst>
                <a:path w="95" h="110">
                  <a:moveTo>
                    <a:pt x="95" y="82"/>
                  </a:moveTo>
                  <a:lnTo>
                    <a:pt x="48" y="110"/>
                  </a:lnTo>
                  <a:lnTo>
                    <a:pt x="0" y="82"/>
                  </a:lnTo>
                  <a:lnTo>
                    <a:pt x="0" y="28"/>
                  </a:lnTo>
                  <a:lnTo>
                    <a:pt x="48" y="0"/>
                  </a:lnTo>
                  <a:lnTo>
                    <a:pt x="95" y="28"/>
                  </a:lnTo>
                  <a:lnTo>
                    <a:pt x="95" y="82"/>
                  </a:lnTo>
                  <a:close/>
                </a:path>
              </a:pathLst>
            </a:custGeom>
            <a:solidFill>
              <a:srgbClr val="FDB81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36" name="Freeform 34"/>
            <p:cNvSpPr>
              <a:spLocks/>
            </p:cNvSpPr>
            <p:nvPr userDrawn="1"/>
          </p:nvSpPr>
          <p:spPr bwMode="auto">
            <a:xfrm>
              <a:off x="6204" y="3816"/>
              <a:ext cx="340" cy="394"/>
            </a:xfrm>
            <a:custGeom>
              <a:avLst/>
              <a:gdLst>
                <a:gd name="T0" fmla="*/ 340 w 340"/>
                <a:gd name="T1" fmla="*/ 295 h 394"/>
                <a:gd name="T2" fmla="*/ 171 w 340"/>
                <a:gd name="T3" fmla="*/ 394 h 394"/>
                <a:gd name="T4" fmla="*/ 0 w 340"/>
                <a:gd name="T5" fmla="*/ 295 h 394"/>
                <a:gd name="T6" fmla="*/ 0 w 340"/>
                <a:gd name="T7" fmla="*/ 99 h 394"/>
                <a:gd name="T8" fmla="*/ 171 w 340"/>
                <a:gd name="T9" fmla="*/ 0 h 394"/>
                <a:gd name="T10" fmla="*/ 340 w 340"/>
                <a:gd name="T11" fmla="*/ 99 h 394"/>
                <a:gd name="T12" fmla="*/ 340 w 340"/>
                <a:gd name="T13" fmla="*/ 295 h 394"/>
              </a:gdLst>
              <a:ahLst/>
              <a:cxnLst>
                <a:cxn ang="0">
                  <a:pos x="T0" y="T1"/>
                </a:cxn>
                <a:cxn ang="0">
                  <a:pos x="T2" y="T3"/>
                </a:cxn>
                <a:cxn ang="0">
                  <a:pos x="T4" y="T5"/>
                </a:cxn>
                <a:cxn ang="0">
                  <a:pos x="T6" y="T7"/>
                </a:cxn>
                <a:cxn ang="0">
                  <a:pos x="T8" y="T9"/>
                </a:cxn>
                <a:cxn ang="0">
                  <a:pos x="T10" y="T11"/>
                </a:cxn>
                <a:cxn ang="0">
                  <a:pos x="T12" y="T13"/>
                </a:cxn>
              </a:cxnLst>
              <a:rect l="0" t="0" r="r" b="b"/>
              <a:pathLst>
                <a:path w="340" h="394">
                  <a:moveTo>
                    <a:pt x="340" y="295"/>
                  </a:moveTo>
                  <a:lnTo>
                    <a:pt x="171" y="394"/>
                  </a:lnTo>
                  <a:lnTo>
                    <a:pt x="0" y="295"/>
                  </a:lnTo>
                  <a:lnTo>
                    <a:pt x="0" y="99"/>
                  </a:lnTo>
                  <a:lnTo>
                    <a:pt x="171" y="0"/>
                  </a:lnTo>
                  <a:lnTo>
                    <a:pt x="340" y="99"/>
                  </a:lnTo>
                  <a:lnTo>
                    <a:pt x="340" y="295"/>
                  </a:lnTo>
                  <a:close/>
                </a:path>
              </a:pathLst>
            </a:custGeom>
            <a:noFill/>
            <a:ln w="25400" cap="flat">
              <a:solidFill>
                <a:srgbClr val="FFFFF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37" name="Line 35"/>
            <p:cNvSpPr>
              <a:spLocks noChangeShapeType="1"/>
            </p:cNvSpPr>
            <p:nvPr userDrawn="1"/>
          </p:nvSpPr>
          <p:spPr bwMode="auto">
            <a:xfrm>
              <a:off x="6373" y="2739"/>
              <a:ext cx="0" cy="1149"/>
            </a:xfrm>
            <a:prstGeom prst="line">
              <a:avLst/>
            </a:prstGeom>
            <a:noFill/>
            <a:ln w="20638" cap="rnd">
              <a:solidFill>
                <a:srgbClr val="515151"/>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38" name="Freeform 36"/>
            <p:cNvSpPr>
              <a:spLocks/>
            </p:cNvSpPr>
            <p:nvPr userDrawn="1"/>
          </p:nvSpPr>
          <p:spPr bwMode="auto">
            <a:xfrm>
              <a:off x="6336" y="4001"/>
              <a:ext cx="24" cy="111"/>
            </a:xfrm>
            <a:custGeom>
              <a:avLst/>
              <a:gdLst>
                <a:gd name="T0" fmla="*/ 18 w 18"/>
                <a:gd name="T1" fmla="*/ 7 h 84"/>
                <a:gd name="T2" fmla="*/ 9 w 18"/>
                <a:gd name="T3" fmla="*/ 0 h 84"/>
                <a:gd name="T4" fmla="*/ 0 w 18"/>
                <a:gd name="T5" fmla="*/ 7 h 84"/>
                <a:gd name="T6" fmla="*/ 0 w 18"/>
                <a:gd name="T7" fmla="*/ 76 h 84"/>
                <a:gd name="T8" fmla="*/ 9 w 18"/>
                <a:gd name="T9" fmla="*/ 84 h 84"/>
                <a:gd name="T10" fmla="*/ 18 w 18"/>
                <a:gd name="T11" fmla="*/ 76 h 84"/>
                <a:gd name="T12" fmla="*/ 18 w 18"/>
                <a:gd name="T13" fmla="*/ 7 h 84"/>
              </a:gdLst>
              <a:ahLst/>
              <a:cxnLst>
                <a:cxn ang="0">
                  <a:pos x="T0" y="T1"/>
                </a:cxn>
                <a:cxn ang="0">
                  <a:pos x="T2" y="T3"/>
                </a:cxn>
                <a:cxn ang="0">
                  <a:pos x="T4" y="T5"/>
                </a:cxn>
                <a:cxn ang="0">
                  <a:pos x="T6" y="T7"/>
                </a:cxn>
                <a:cxn ang="0">
                  <a:pos x="T8" y="T9"/>
                </a:cxn>
                <a:cxn ang="0">
                  <a:pos x="T10" y="T11"/>
                </a:cxn>
                <a:cxn ang="0">
                  <a:pos x="T12" y="T13"/>
                </a:cxn>
              </a:cxnLst>
              <a:rect l="0" t="0" r="r" b="b"/>
              <a:pathLst>
                <a:path w="18" h="84">
                  <a:moveTo>
                    <a:pt x="18" y="7"/>
                  </a:moveTo>
                  <a:cubicBezTo>
                    <a:pt x="18" y="3"/>
                    <a:pt x="14" y="0"/>
                    <a:pt x="9" y="0"/>
                  </a:cubicBezTo>
                  <a:cubicBezTo>
                    <a:pt x="4" y="0"/>
                    <a:pt x="0" y="3"/>
                    <a:pt x="0" y="7"/>
                  </a:cubicBezTo>
                  <a:cubicBezTo>
                    <a:pt x="0" y="76"/>
                    <a:pt x="0" y="76"/>
                    <a:pt x="0" y="76"/>
                  </a:cubicBezTo>
                  <a:cubicBezTo>
                    <a:pt x="0" y="80"/>
                    <a:pt x="4" y="84"/>
                    <a:pt x="9" y="84"/>
                  </a:cubicBezTo>
                  <a:cubicBezTo>
                    <a:pt x="14" y="84"/>
                    <a:pt x="18" y="80"/>
                    <a:pt x="18" y="76"/>
                  </a:cubicBezTo>
                  <a:lnTo>
                    <a:pt x="18" y="7"/>
                  </a:lnTo>
                  <a:close/>
                </a:path>
              </a:pathLst>
            </a:custGeom>
            <a:solidFill>
              <a:srgbClr val="74747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39" name="Freeform 37"/>
            <p:cNvSpPr>
              <a:spLocks/>
            </p:cNvSpPr>
            <p:nvPr userDrawn="1"/>
          </p:nvSpPr>
          <p:spPr bwMode="auto">
            <a:xfrm>
              <a:off x="6385" y="4001"/>
              <a:ext cx="25" cy="111"/>
            </a:xfrm>
            <a:custGeom>
              <a:avLst/>
              <a:gdLst>
                <a:gd name="T0" fmla="*/ 19 w 19"/>
                <a:gd name="T1" fmla="*/ 7 h 84"/>
                <a:gd name="T2" fmla="*/ 9 w 19"/>
                <a:gd name="T3" fmla="*/ 0 h 84"/>
                <a:gd name="T4" fmla="*/ 0 w 19"/>
                <a:gd name="T5" fmla="*/ 7 h 84"/>
                <a:gd name="T6" fmla="*/ 0 w 19"/>
                <a:gd name="T7" fmla="*/ 76 h 84"/>
                <a:gd name="T8" fmla="*/ 9 w 19"/>
                <a:gd name="T9" fmla="*/ 84 h 84"/>
                <a:gd name="T10" fmla="*/ 19 w 19"/>
                <a:gd name="T11" fmla="*/ 76 h 84"/>
                <a:gd name="T12" fmla="*/ 19 w 19"/>
                <a:gd name="T13" fmla="*/ 7 h 84"/>
              </a:gdLst>
              <a:ahLst/>
              <a:cxnLst>
                <a:cxn ang="0">
                  <a:pos x="T0" y="T1"/>
                </a:cxn>
                <a:cxn ang="0">
                  <a:pos x="T2" y="T3"/>
                </a:cxn>
                <a:cxn ang="0">
                  <a:pos x="T4" y="T5"/>
                </a:cxn>
                <a:cxn ang="0">
                  <a:pos x="T6" y="T7"/>
                </a:cxn>
                <a:cxn ang="0">
                  <a:pos x="T8" y="T9"/>
                </a:cxn>
                <a:cxn ang="0">
                  <a:pos x="T10" y="T11"/>
                </a:cxn>
                <a:cxn ang="0">
                  <a:pos x="T12" y="T13"/>
                </a:cxn>
              </a:cxnLst>
              <a:rect l="0" t="0" r="r" b="b"/>
              <a:pathLst>
                <a:path w="19" h="84">
                  <a:moveTo>
                    <a:pt x="19" y="7"/>
                  </a:moveTo>
                  <a:cubicBezTo>
                    <a:pt x="19" y="3"/>
                    <a:pt x="14" y="0"/>
                    <a:pt x="9" y="0"/>
                  </a:cubicBezTo>
                  <a:cubicBezTo>
                    <a:pt x="4" y="0"/>
                    <a:pt x="0" y="3"/>
                    <a:pt x="0" y="7"/>
                  </a:cubicBezTo>
                  <a:cubicBezTo>
                    <a:pt x="0" y="76"/>
                    <a:pt x="0" y="76"/>
                    <a:pt x="0" y="76"/>
                  </a:cubicBezTo>
                  <a:cubicBezTo>
                    <a:pt x="0" y="80"/>
                    <a:pt x="4" y="84"/>
                    <a:pt x="9" y="84"/>
                  </a:cubicBezTo>
                  <a:cubicBezTo>
                    <a:pt x="14" y="84"/>
                    <a:pt x="19" y="80"/>
                    <a:pt x="19" y="76"/>
                  </a:cubicBezTo>
                  <a:lnTo>
                    <a:pt x="19" y="7"/>
                  </a:lnTo>
                  <a:close/>
                </a:path>
              </a:pathLst>
            </a:custGeom>
            <a:solidFill>
              <a:srgbClr val="74747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40" name="Freeform 38"/>
            <p:cNvSpPr>
              <a:spLocks/>
            </p:cNvSpPr>
            <p:nvPr userDrawn="1"/>
          </p:nvSpPr>
          <p:spPr bwMode="auto">
            <a:xfrm>
              <a:off x="6306" y="3947"/>
              <a:ext cx="133" cy="98"/>
            </a:xfrm>
            <a:custGeom>
              <a:avLst/>
              <a:gdLst>
                <a:gd name="T0" fmla="*/ 0 w 101"/>
                <a:gd name="T1" fmla="*/ 74 h 74"/>
                <a:gd name="T2" fmla="*/ 0 w 101"/>
                <a:gd name="T3" fmla="*/ 32 h 74"/>
                <a:gd name="T4" fmla="*/ 38 w 101"/>
                <a:gd name="T5" fmla="*/ 0 h 74"/>
                <a:gd name="T6" fmla="*/ 64 w 101"/>
                <a:gd name="T7" fmla="*/ 0 h 74"/>
                <a:gd name="T8" fmla="*/ 101 w 101"/>
                <a:gd name="T9" fmla="*/ 32 h 74"/>
                <a:gd name="T10" fmla="*/ 101 w 101"/>
                <a:gd name="T11" fmla="*/ 74 h 74"/>
                <a:gd name="T12" fmla="*/ 0 w 101"/>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101" h="74">
                  <a:moveTo>
                    <a:pt x="0" y="74"/>
                  </a:moveTo>
                  <a:cubicBezTo>
                    <a:pt x="0" y="32"/>
                    <a:pt x="0" y="32"/>
                    <a:pt x="0" y="32"/>
                  </a:cubicBezTo>
                  <a:cubicBezTo>
                    <a:pt x="0" y="14"/>
                    <a:pt x="17" y="0"/>
                    <a:pt x="38" y="0"/>
                  </a:cubicBezTo>
                  <a:cubicBezTo>
                    <a:pt x="64" y="0"/>
                    <a:pt x="64" y="0"/>
                    <a:pt x="64" y="0"/>
                  </a:cubicBezTo>
                  <a:cubicBezTo>
                    <a:pt x="84" y="0"/>
                    <a:pt x="101" y="14"/>
                    <a:pt x="101" y="32"/>
                  </a:cubicBezTo>
                  <a:cubicBezTo>
                    <a:pt x="101" y="74"/>
                    <a:pt x="101" y="74"/>
                    <a:pt x="101" y="74"/>
                  </a:cubicBezTo>
                  <a:lnTo>
                    <a:pt x="0" y="74"/>
                  </a:lnTo>
                  <a:close/>
                </a:path>
              </a:pathLst>
            </a:custGeom>
            <a:solidFill>
              <a:srgbClr val="33333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41" name="Freeform 39"/>
            <p:cNvSpPr>
              <a:spLocks/>
            </p:cNvSpPr>
            <p:nvPr userDrawn="1"/>
          </p:nvSpPr>
          <p:spPr bwMode="auto">
            <a:xfrm>
              <a:off x="6346" y="3915"/>
              <a:ext cx="54" cy="69"/>
            </a:xfrm>
            <a:custGeom>
              <a:avLst/>
              <a:gdLst>
                <a:gd name="T0" fmla="*/ 47 w 54"/>
                <a:gd name="T1" fmla="*/ 0 h 69"/>
                <a:gd name="T2" fmla="*/ 7 w 54"/>
                <a:gd name="T3" fmla="*/ 0 h 69"/>
                <a:gd name="T4" fmla="*/ 0 w 54"/>
                <a:gd name="T5" fmla="*/ 69 h 69"/>
                <a:gd name="T6" fmla="*/ 54 w 54"/>
                <a:gd name="T7" fmla="*/ 69 h 69"/>
                <a:gd name="T8" fmla="*/ 47 w 54"/>
                <a:gd name="T9" fmla="*/ 0 h 69"/>
              </a:gdLst>
              <a:ahLst/>
              <a:cxnLst>
                <a:cxn ang="0">
                  <a:pos x="T0" y="T1"/>
                </a:cxn>
                <a:cxn ang="0">
                  <a:pos x="T2" y="T3"/>
                </a:cxn>
                <a:cxn ang="0">
                  <a:pos x="T4" y="T5"/>
                </a:cxn>
                <a:cxn ang="0">
                  <a:pos x="T6" y="T7"/>
                </a:cxn>
                <a:cxn ang="0">
                  <a:pos x="T8" y="T9"/>
                </a:cxn>
              </a:cxnLst>
              <a:rect l="0" t="0" r="r" b="b"/>
              <a:pathLst>
                <a:path w="54" h="69">
                  <a:moveTo>
                    <a:pt x="47" y="0"/>
                  </a:moveTo>
                  <a:lnTo>
                    <a:pt x="7" y="0"/>
                  </a:lnTo>
                  <a:lnTo>
                    <a:pt x="0" y="69"/>
                  </a:lnTo>
                  <a:lnTo>
                    <a:pt x="54" y="69"/>
                  </a:lnTo>
                  <a:lnTo>
                    <a:pt x="47" y="0"/>
                  </a:lnTo>
                  <a:close/>
                </a:path>
              </a:pathLst>
            </a:custGeom>
            <a:solidFill>
              <a:srgbClr val="33333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sp>
          <p:nvSpPr>
            <p:cNvPr id="42" name="Freeform 40"/>
            <p:cNvSpPr>
              <a:spLocks/>
            </p:cNvSpPr>
            <p:nvPr userDrawn="1"/>
          </p:nvSpPr>
          <p:spPr bwMode="auto">
            <a:xfrm>
              <a:off x="6342" y="3906"/>
              <a:ext cx="62" cy="20"/>
            </a:xfrm>
            <a:custGeom>
              <a:avLst/>
              <a:gdLst>
                <a:gd name="T0" fmla="*/ 47 w 47"/>
                <a:gd name="T1" fmla="*/ 7 h 15"/>
                <a:gd name="T2" fmla="*/ 38 w 47"/>
                <a:gd name="T3" fmla="*/ 0 h 15"/>
                <a:gd name="T4" fmla="*/ 9 w 47"/>
                <a:gd name="T5" fmla="*/ 0 h 15"/>
                <a:gd name="T6" fmla="*/ 0 w 47"/>
                <a:gd name="T7" fmla="*/ 7 h 15"/>
                <a:gd name="T8" fmla="*/ 9 w 47"/>
                <a:gd name="T9" fmla="*/ 15 h 15"/>
                <a:gd name="T10" fmla="*/ 38 w 47"/>
                <a:gd name="T11" fmla="*/ 15 h 15"/>
                <a:gd name="T12" fmla="*/ 47 w 47"/>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47" h="15">
                  <a:moveTo>
                    <a:pt x="47" y="7"/>
                  </a:moveTo>
                  <a:cubicBezTo>
                    <a:pt x="47" y="3"/>
                    <a:pt x="43" y="0"/>
                    <a:pt x="38" y="0"/>
                  </a:cubicBezTo>
                  <a:cubicBezTo>
                    <a:pt x="9" y="0"/>
                    <a:pt x="9" y="0"/>
                    <a:pt x="9" y="0"/>
                  </a:cubicBezTo>
                  <a:cubicBezTo>
                    <a:pt x="4" y="0"/>
                    <a:pt x="0" y="3"/>
                    <a:pt x="0" y="7"/>
                  </a:cubicBezTo>
                  <a:cubicBezTo>
                    <a:pt x="0" y="12"/>
                    <a:pt x="4" y="15"/>
                    <a:pt x="9" y="15"/>
                  </a:cubicBezTo>
                  <a:cubicBezTo>
                    <a:pt x="38" y="15"/>
                    <a:pt x="38" y="15"/>
                    <a:pt x="38" y="15"/>
                  </a:cubicBezTo>
                  <a:cubicBezTo>
                    <a:pt x="43" y="15"/>
                    <a:pt x="47" y="12"/>
                    <a:pt x="47" y="7"/>
                  </a:cubicBezTo>
                </a:path>
              </a:pathLst>
            </a:custGeom>
            <a:solidFill>
              <a:srgbClr val="33333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2C6"/>
                </a:solidFill>
                <a:effectLst/>
                <a:uLnTx/>
                <a:uFillTx/>
                <a:latin typeface="Segoe UI"/>
                <a:ea typeface="+mn-ea"/>
                <a:cs typeface="+mn-cs"/>
              </a:endParaRPr>
            </a:p>
          </p:txBody>
        </p:sp>
      </p:grpSp>
      <p:sp>
        <p:nvSpPr>
          <p:cNvPr id="43"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1841859178"/>
      </p:ext>
    </p:extLst>
  </p:cSld>
  <p:clrMapOvr>
    <a:masterClrMapping/>
  </p:clrMapOvr>
  <p:transition>
    <p:fade/>
  </p:transition>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_Demo">
    <p:bg>
      <p:bgPr>
        <a:solidFill>
          <a:schemeClr val="accent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274638" y="3040063"/>
            <a:ext cx="5954712" cy="758797"/>
          </a:xfrm>
        </p:spPr>
        <p:txBody>
          <a:bodyPr lIns="0" tIns="0"/>
          <a:lstStyle>
            <a:lvl1pPr marL="0" indent="0">
              <a:buNone/>
              <a:defRPr sz="4799">
                <a:solidFill>
                  <a:schemeClr val="bg1"/>
                </a:solidFill>
              </a:defRPr>
            </a:lvl1pPr>
          </a:lstStyle>
          <a:p>
            <a:pPr lvl="0"/>
            <a:endParaRPr lang="en-US" dirty="0"/>
          </a:p>
        </p:txBody>
      </p:sp>
      <p:sp>
        <p:nvSpPr>
          <p:cNvPr id="8" name="Text Placeholder 6"/>
          <p:cNvSpPr>
            <a:spLocks noGrp="1"/>
          </p:cNvSpPr>
          <p:nvPr>
            <p:ph type="body" sz="quarter" idx="11"/>
          </p:nvPr>
        </p:nvSpPr>
        <p:spPr>
          <a:xfrm>
            <a:off x="274638" y="3842235"/>
            <a:ext cx="5954712" cy="507831"/>
          </a:xfrm>
        </p:spPr>
        <p:txBody>
          <a:bodyPr lIns="0" tIns="0"/>
          <a:lstStyle>
            <a:lvl1pPr marL="0" indent="0">
              <a:buNone/>
              <a:defRPr sz="3000">
                <a:solidFill>
                  <a:schemeClr val="bg1"/>
                </a:solidFill>
              </a:defRPr>
            </a:lvl1pPr>
          </a:lstStyle>
          <a:p>
            <a:pPr lvl="0"/>
            <a:endParaRPr lang="en-US" dirty="0"/>
          </a:p>
        </p:txBody>
      </p:sp>
      <p:grpSp>
        <p:nvGrpSpPr>
          <p:cNvPr id="2" name="Group 4"/>
          <p:cNvGrpSpPr>
            <a:grpSpLocks noChangeAspect="1"/>
          </p:cNvGrpSpPr>
          <p:nvPr userDrawn="1"/>
        </p:nvGrpSpPr>
        <p:grpSpPr bwMode="auto">
          <a:xfrm>
            <a:off x="7548562" y="1219200"/>
            <a:ext cx="4619624" cy="5478463"/>
            <a:chOff x="4755" y="768"/>
            <a:chExt cx="2910" cy="3451"/>
          </a:xfrm>
        </p:grpSpPr>
        <p:sp>
          <p:nvSpPr>
            <p:cNvPr id="3" name="AutoShape 3"/>
            <p:cNvSpPr>
              <a:spLocks noChangeAspect="1" noChangeArrowheads="1" noTextEdit="1"/>
            </p:cNvSpPr>
            <p:nvPr userDrawn="1"/>
          </p:nvSpPr>
          <p:spPr bwMode="auto">
            <a:xfrm>
              <a:off x="4755" y="768"/>
              <a:ext cx="2909" cy="34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4" name="Freeform 5"/>
            <p:cNvSpPr>
              <a:spLocks/>
            </p:cNvSpPr>
            <p:nvPr userDrawn="1"/>
          </p:nvSpPr>
          <p:spPr bwMode="auto">
            <a:xfrm>
              <a:off x="5808" y="1575"/>
              <a:ext cx="1140" cy="1317"/>
            </a:xfrm>
            <a:custGeom>
              <a:avLst/>
              <a:gdLst>
                <a:gd name="T0" fmla="*/ 1140 w 1140"/>
                <a:gd name="T1" fmla="*/ 988 h 1317"/>
                <a:gd name="T2" fmla="*/ 571 w 1140"/>
                <a:gd name="T3" fmla="*/ 1317 h 1317"/>
                <a:gd name="T4" fmla="*/ 0 w 1140"/>
                <a:gd name="T5" fmla="*/ 988 h 1317"/>
                <a:gd name="T6" fmla="*/ 0 w 1140"/>
                <a:gd name="T7" fmla="*/ 330 h 1317"/>
                <a:gd name="T8" fmla="*/ 571 w 1140"/>
                <a:gd name="T9" fmla="*/ 0 h 1317"/>
                <a:gd name="T10" fmla="*/ 1140 w 1140"/>
                <a:gd name="T11" fmla="*/ 330 h 1317"/>
                <a:gd name="T12" fmla="*/ 1140 w 1140"/>
                <a:gd name="T13" fmla="*/ 988 h 1317"/>
              </a:gdLst>
              <a:ahLst/>
              <a:cxnLst>
                <a:cxn ang="0">
                  <a:pos x="T0" y="T1"/>
                </a:cxn>
                <a:cxn ang="0">
                  <a:pos x="T2" y="T3"/>
                </a:cxn>
                <a:cxn ang="0">
                  <a:pos x="T4" y="T5"/>
                </a:cxn>
                <a:cxn ang="0">
                  <a:pos x="T6" y="T7"/>
                </a:cxn>
                <a:cxn ang="0">
                  <a:pos x="T8" y="T9"/>
                </a:cxn>
                <a:cxn ang="0">
                  <a:pos x="T10" y="T11"/>
                </a:cxn>
                <a:cxn ang="0">
                  <a:pos x="T12" y="T13"/>
                </a:cxn>
              </a:cxnLst>
              <a:rect l="0" t="0" r="r" b="b"/>
              <a:pathLst>
                <a:path w="1140" h="1317">
                  <a:moveTo>
                    <a:pt x="1140" y="988"/>
                  </a:moveTo>
                  <a:lnTo>
                    <a:pt x="571" y="1317"/>
                  </a:lnTo>
                  <a:lnTo>
                    <a:pt x="0" y="988"/>
                  </a:lnTo>
                  <a:lnTo>
                    <a:pt x="0" y="330"/>
                  </a:lnTo>
                  <a:lnTo>
                    <a:pt x="571" y="0"/>
                  </a:lnTo>
                  <a:lnTo>
                    <a:pt x="1140" y="330"/>
                  </a:lnTo>
                  <a:lnTo>
                    <a:pt x="1140" y="988"/>
                  </a:lnTo>
                  <a:close/>
                </a:path>
              </a:pathLst>
            </a:custGeom>
            <a:solidFill>
              <a:srgbClr val="308DD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6" name="Freeform 6"/>
            <p:cNvSpPr>
              <a:spLocks/>
            </p:cNvSpPr>
            <p:nvPr userDrawn="1"/>
          </p:nvSpPr>
          <p:spPr bwMode="auto">
            <a:xfrm>
              <a:off x="6955" y="1529"/>
              <a:ext cx="396" cy="457"/>
            </a:xfrm>
            <a:custGeom>
              <a:avLst/>
              <a:gdLst>
                <a:gd name="T0" fmla="*/ 396 w 396"/>
                <a:gd name="T1" fmla="*/ 342 h 457"/>
                <a:gd name="T2" fmla="*/ 198 w 396"/>
                <a:gd name="T3" fmla="*/ 457 h 457"/>
                <a:gd name="T4" fmla="*/ 0 w 396"/>
                <a:gd name="T5" fmla="*/ 342 h 457"/>
                <a:gd name="T6" fmla="*/ 0 w 396"/>
                <a:gd name="T7" fmla="*/ 113 h 457"/>
                <a:gd name="T8" fmla="*/ 198 w 396"/>
                <a:gd name="T9" fmla="*/ 0 h 457"/>
                <a:gd name="T10" fmla="*/ 396 w 396"/>
                <a:gd name="T11" fmla="*/ 113 h 457"/>
                <a:gd name="T12" fmla="*/ 396 w 396"/>
                <a:gd name="T13" fmla="*/ 342 h 457"/>
              </a:gdLst>
              <a:ahLst/>
              <a:cxnLst>
                <a:cxn ang="0">
                  <a:pos x="T0" y="T1"/>
                </a:cxn>
                <a:cxn ang="0">
                  <a:pos x="T2" y="T3"/>
                </a:cxn>
                <a:cxn ang="0">
                  <a:pos x="T4" y="T5"/>
                </a:cxn>
                <a:cxn ang="0">
                  <a:pos x="T6" y="T7"/>
                </a:cxn>
                <a:cxn ang="0">
                  <a:pos x="T8" y="T9"/>
                </a:cxn>
                <a:cxn ang="0">
                  <a:pos x="T10" y="T11"/>
                </a:cxn>
                <a:cxn ang="0">
                  <a:pos x="T12" y="T13"/>
                </a:cxn>
              </a:cxnLst>
              <a:rect l="0" t="0" r="r" b="b"/>
              <a:pathLst>
                <a:path w="396" h="457">
                  <a:moveTo>
                    <a:pt x="396" y="342"/>
                  </a:moveTo>
                  <a:lnTo>
                    <a:pt x="198" y="457"/>
                  </a:lnTo>
                  <a:lnTo>
                    <a:pt x="0" y="342"/>
                  </a:lnTo>
                  <a:lnTo>
                    <a:pt x="0" y="113"/>
                  </a:lnTo>
                  <a:lnTo>
                    <a:pt x="198" y="0"/>
                  </a:lnTo>
                  <a:lnTo>
                    <a:pt x="396" y="113"/>
                  </a:lnTo>
                  <a:lnTo>
                    <a:pt x="396" y="342"/>
                  </a:lnTo>
                  <a:close/>
                </a:path>
              </a:pathLst>
            </a:custGeom>
            <a:solidFill>
              <a:srgbClr val="FDB81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9" name="Freeform 7"/>
            <p:cNvSpPr>
              <a:spLocks/>
            </p:cNvSpPr>
            <p:nvPr userDrawn="1"/>
          </p:nvSpPr>
          <p:spPr bwMode="auto">
            <a:xfrm>
              <a:off x="7067" y="1658"/>
              <a:ext cx="172" cy="198"/>
            </a:xfrm>
            <a:custGeom>
              <a:avLst/>
              <a:gdLst>
                <a:gd name="T0" fmla="*/ 172 w 172"/>
                <a:gd name="T1" fmla="*/ 148 h 198"/>
                <a:gd name="T2" fmla="*/ 86 w 172"/>
                <a:gd name="T3" fmla="*/ 198 h 198"/>
                <a:gd name="T4" fmla="*/ 0 w 172"/>
                <a:gd name="T5" fmla="*/ 148 h 198"/>
                <a:gd name="T6" fmla="*/ 0 w 172"/>
                <a:gd name="T7" fmla="*/ 49 h 198"/>
                <a:gd name="T8" fmla="*/ 86 w 172"/>
                <a:gd name="T9" fmla="*/ 0 h 198"/>
                <a:gd name="T10" fmla="*/ 172 w 172"/>
                <a:gd name="T11" fmla="*/ 49 h 198"/>
                <a:gd name="T12" fmla="*/ 172 w 172"/>
                <a:gd name="T13" fmla="*/ 148 h 198"/>
              </a:gdLst>
              <a:ahLst/>
              <a:cxnLst>
                <a:cxn ang="0">
                  <a:pos x="T0" y="T1"/>
                </a:cxn>
                <a:cxn ang="0">
                  <a:pos x="T2" y="T3"/>
                </a:cxn>
                <a:cxn ang="0">
                  <a:pos x="T4" y="T5"/>
                </a:cxn>
                <a:cxn ang="0">
                  <a:pos x="T6" y="T7"/>
                </a:cxn>
                <a:cxn ang="0">
                  <a:pos x="T8" y="T9"/>
                </a:cxn>
                <a:cxn ang="0">
                  <a:pos x="T10" y="T11"/>
                </a:cxn>
                <a:cxn ang="0">
                  <a:pos x="T12" y="T13"/>
                </a:cxn>
              </a:cxnLst>
              <a:rect l="0" t="0" r="r" b="b"/>
              <a:pathLst>
                <a:path w="172" h="198">
                  <a:moveTo>
                    <a:pt x="172" y="148"/>
                  </a:moveTo>
                  <a:lnTo>
                    <a:pt x="86" y="198"/>
                  </a:lnTo>
                  <a:lnTo>
                    <a:pt x="0" y="148"/>
                  </a:lnTo>
                  <a:lnTo>
                    <a:pt x="0" y="49"/>
                  </a:lnTo>
                  <a:lnTo>
                    <a:pt x="86" y="0"/>
                  </a:lnTo>
                  <a:lnTo>
                    <a:pt x="172" y="49"/>
                  </a:lnTo>
                  <a:lnTo>
                    <a:pt x="172" y="148"/>
                  </a:lnTo>
                  <a:close/>
                </a:path>
              </a:pathLst>
            </a:custGeom>
            <a:solidFill>
              <a:srgbClr val="3276B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0" name="Freeform 8"/>
            <p:cNvSpPr>
              <a:spLocks/>
            </p:cNvSpPr>
            <p:nvPr userDrawn="1"/>
          </p:nvSpPr>
          <p:spPr bwMode="auto">
            <a:xfrm>
              <a:off x="6792" y="2379"/>
              <a:ext cx="313" cy="361"/>
            </a:xfrm>
            <a:custGeom>
              <a:avLst/>
              <a:gdLst>
                <a:gd name="T0" fmla="*/ 313 w 313"/>
                <a:gd name="T1" fmla="*/ 271 h 361"/>
                <a:gd name="T2" fmla="*/ 156 w 313"/>
                <a:gd name="T3" fmla="*/ 361 h 361"/>
                <a:gd name="T4" fmla="*/ 0 w 313"/>
                <a:gd name="T5" fmla="*/ 271 h 361"/>
                <a:gd name="T6" fmla="*/ 0 w 313"/>
                <a:gd name="T7" fmla="*/ 90 h 361"/>
                <a:gd name="T8" fmla="*/ 156 w 313"/>
                <a:gd name="T9" fmla="*/ 0 h 361"/>
                <a:gd name="T10" fmla="*/ 313 w 313"/>
                <a:gd name="T11" fmla="*/ 90 h 361"/>
                <a:gd name="T12" fmla="*/ 313 w 313"/>
                <a:gd name="T13" fmla="*/ 271 h 361"/>
              </a:gdLst>
              <a:ahLst/>
              <a:cxnLst>
                <a:cxn ang="0">
                  <a:pos x="T0" y="T1"/>
                </a:cxn>
                <a:cxn ang="0">
                  <a:pos x="T2" y="T3"/>
                </a:cxn>
                <a:cxn ang="0">
                  <a:pos x="T4" y="T5"/>
                </a:cxn>
                <a:cxn ang="0">
                  <a:pos x="T6" y="T7"/>
                </a:cxn>
                <a:cxn ang="0">
                  <a:pos x="T8" y="T9"/>
                </a:cxn>
                <a:cxn ang="0">
                  <a:pos x="T10" y="T11"/>
                </a:cxn>
                <a:cxn ang="0">
                  <a:pos x="T12" y="T13"/>
                </a:cxn>
              </a:cxnLst>
              <a:rect l="0" t="0" r="r" b="b"/>
              <a:pathLst>
                <a:path w="313" h="361">
                  <a:moveTo>
                    <a:pt x="313" y="271"/>
                  </a:moveTo>
                  <a:lnTo>
                    <a:pt x="156" y="361"/>
                  </a:lnTo>
                  <a:lnTo>
                    <a:pt x="0" y="271"/>
                  </a:lnTo>
                  <a:lnTo>
                    <a:pt x="0" y="90"/>
                  </a:lnTo>
                  <a:lnTo>
                    <a:pt x="156" y="0"/>
                  </a:lnTo>
                  <a:lnTo>
                    <a:pt x="313" y="90"/>
                  </a:lnTo>
                  <a:lnTo>
                    <a:pt x="313" y="271"/>
                  </a:lnTo>
                  <a:close/>
                </a:path>
              </a:pathLst>
            </a:custGeom>
            <a:solidFill>
              <a:srgbClr val="21BBE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1" name="Freeform 9"/>
            <p:cNvSpPr>
              <a:spLocks/>
            </p:cNvSpPr>
            <p:nvPr userDrawn="1"/>
          </p:nvSpPr>
          <p:spPr bwMode="auto">
            <a:xfrm>
              <a:off x="6881" y="2481"/>
              <a:ext cx="136" cy="157"/>
            </a:xfrm>
            <a:custGeom>
              <a:avLst/>
              <a:gdLst>
                <a:gd name="T0" fmla="*/ 136 w 136"/>
                <a:gd name="T1" fmla="*/ 118 h 157"/>
                <a:gd name="T2" fmla="*/ 67 w 136"/>
                <a:gd name="T3" fmla="*/ 157 h 157"/>
                <a:gd name="T4" fmla="*/ 0 w 136"/>
                <a:gd name="T5" fmla="*/ 118 h 157"/>
                <a:gd name="T6" fmla="*/ 0 w 136"/>
                <a:gd name="T7" fmla="*/ 40 h 157"/>
                <a:gd name="T8" fmla="*/ 67 w 136"/>
                <a:gd name="T9" fmla="*/ 0 h 157"/>
                <a:gd name="T10" fmla="*/ 136 w 136"/>
                <a:gd name="T11" fmla="*/ 40 h 157"/>
                <a:gd name="T12" fmla="*/ 136 w 136"/>
                <a:gd name="T13" fmla="*/ 118 h 157"/>
              </a:gdLst>
              <a:ahLst/>
              <a:cxnLst>
                <a:cxn ang="0">
                  <a:pos x="T0" y="T1"/>
                </a:cxn>
                <a:cxn ang="0">
                  <a:pos x="T2" y="T3"/>
                </a:cxn>
                <a:cxn ang="0">
                  <a:pos x="T4" y="T5"/>
                </a:cxn>
                <a:cxn ang="0">
                  <a:pos x="T6" y="T7"/>
                </a:cxn>
                <a:cxn ang="0">
                  <a:pos x="T8" y="T9"/>
                </a:cxn>
                <a:cxn ang="0">
                  <a:pos x="T10" y="T11"/>
                </a:cxn>
                <a:cxn ang="0">
                  <a:pos x="T12" y="T13"/>
                </a:cxn>
              </a:cxnLst>
              <a:rect l="0" t="0" r="r" b="b"/>
              <a:pathLst>
                <a:path w="136" h="157">
                  <a:moveTo>
                    <a:pt x="136" y="118"/>
                  </a:moveTo>
                  <a:lnTo>
                    <a:pt x="67" y="157"/>
                  </a:lnTo>
                  <a:lnTo>
                    <a:pt x="0" y="118"/>
                  </a:lnTo>
                  <a:lnTo>
                    <a:pt x="0" y="40"/>
                  </a:lnTo>
                  <a:lnTo>
                    <a:pt x="67" y="0"/>
                  </a:lnTo>
                  <a:lnTo>
                    <a:pt x="136" y="40"/>
                  </a:lnTo>
                  <a:lnTo>
                    <a:pt x="136" y="118"/>
                  </a:lnTo>
                  <a:close/>
                </a:path>
              </a:pathLst>
            </a:custGeom>
            <a:solidFill>
              <a:srgbClr val="3276B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2" name="Freeform 10"/>
            <p:cNvSpPr>
              <a:spLocks/>
            </p:cNvSpPr>
            <p:nvPr userDrawn="1"/>
          </p:nvSpPr>
          <p:spPr bwMode="auto">
            <a:xfrm>
              <a:off x="7446" y="994"/>
              <a:ext cx="219" cy="253"/>
            </a:xfrm>
            <a:custGeom>
              <a:avLst/>
              <a:gdLst>
                <a:gd name="T0" fmla="*/ 219 w 219"/>
                <a:gd name="T1" fmla="*/ 190 h 253"/>
                <a:gd name="T2" fmla="*/ 110 w 219"/>
                <a:gd name="T3" fmla="*/ 253 h 253"/>
                <a:gd name="T4" fmla="*/ 0 w 219"/>
                <a:gd name="T5" fmla="*/ 190 h 253"/>
                <a:gd name="T6" fmla="*/ 0 w 219"/>
                <a:gd name="T7" fmla="*/ 63 h 253"/>
                <a:gd name="T8" fmla="*/ 110 w 219"/>
                <a:gd name="T9" fmla="*/ 0 h 253"/>
                <a:gd name="T10" fmla="*/ 219 w 219"/>
                <a:gd name="T11" fmla="*/ 63 h 253"/>
                <a:gd name="T12" fmla="*/ 219 w 219"/>
                <a:gd name="T13" fmla="*/ 190 h 253"/>
              </a:gdLst>
              <a:ahLst/>
              <a:cxnLst>
                <a:cxn ang="0">
                  <a:pos x="T0" y="T1"/>
                </a:cxn>
                <a:cxn ang="0">
                  <a:pos x="T2" y="T3"/>
                </a:cxn>
                <a:cxn ang="0">
                  <a:pos x="T4" y="T5"/>
                </a:cxn>
                <a:cxn ang="0">
                  <a:pos x="T6" y="T7"/>
                </a:cxn>
                <a:cxn ang="0">
                  <a:pos x="T8" y="T9"/>
                </a:cxn>
                <a:cxn ang="0">
                  <a:pos x="T10" y="T11"/>
                </a:cxn>
                <a:cxn ang="0">
                  <a:pos x="T12" y="T13"/>
                </a:cxn>
              </a:cxnLst>
              <a:rect l="0" t="0" r="r" b="b"/>
              <a:pathLst>
                <a:path w="219" h="253">
                  <a:moveTo>
                    <a:pt x="219" y="190"/>
                  </a:moveTo>
                  <a:lnTo>
                    <a:pt x="110" y="253"/>
                  </a:lnTo>
                  <a:lnTo>
                    <a:pt x="0" y="190"/>
                  </a:lnTo>
                  <a:lnTo>
                    <a:pt x="0" y="63"/>
                  </a:lnTo>
                  <a:lnTo>
                    <a:pt x="110" y="0"/>
                  </a:lnTo>
                  <a:lnTo>
                    <a:pt x="219" y="63"/>
                  </a:lnTo>
                  <a:lnTo>
                    <a:pt x="219" y="190"/>
                  </a:lnTo>
                  <a:close/>
                </a:path>
              </a:pathLst>
            </a:custGeom>
            <a:solidFill>
              <a:srgbClr val="2A338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3" name="Freeform 11"/>
            <p:cNvSpPr>
              <a:spLocks/>
            </p:cNvSpPr>
            <p:nvPr userDrawn="1"/>
          </p:nvSpPr>
          <p:spPr bwMode="auto">
            <a:xfrm>
              <a:off x="7508" y="1065"/>
              <a:ext cx="95" cy="111"/>
            </a:xfrm>
            <a:custGeom>
              <a:avLst/>
              <a:gdLst>
                <a:gd name="T0" fmla="*/ 95 w 95"/>
                <a:gd name="T1" fmla="*/ 83 h 111"/>
                <a:gd name="T2" fmla="*/ 48 w 95"/>
                <a:gd name="T3" fmla="*/ 111 h 111"/>
                <a:gd name="T4" fmla="*/ 0 w 95"/>
                <a:gd name="T5" fmla="*/ 83 h 111"/>
                <a:gd name="T6" fmla="*/ 0 w 95"/>
                <a:gd name="T7" fmla="*/ 28 h 111"/>
                <a:gd name="T8" fmla="*/ 48 w 95"/>
                <a:gd name="T9" fmla="*/ 0 h 111"/>
                <a:gd name="T10" fmla="*/ 95 w 95"/>
                <a:gd name="T11" fmla="*/ 28 h 111"/>
                <a:gd name="T12" fmla="*/ 95 w 95"/>
                <a:gd name="T13" fmla="*/ 83 h 111"/>
              </a:gdLst>
              <a:ahLst/>
              <a:cxnLst>
                <a:cxn ang="0">
                  <a:pos x="T0" y="T1"/>
                </a:cxn>
                <a:cxn ang="0">
                  <a:pos x="T2" y="T3"/>
                </a:cxn>
                <a:cxn ang="0">
                  <a:pos x="T4" y="T5"/>
                </a:cxn>
                <a:cxn ang="0">
                  <a:pos x="T6" y="T7"/>
                </a:cxn>
                <a:cxn ang="0">
                  <a:pos x="T8" y="T9"/>
                </a:cxn>
                <a:cxn ang="0">
                  <a:pos x="T10" y="T11"/>
                </a:cxn>
                <a:cxn ang="0">
                  <a:pos x="T12" y="T13"/>
                </a:cxn>
              </a:cxnLst>
              <a:rect l="0" t="0" r="r" b="b"/>
              <a:pathLst>
                <a:path w="95" h="111">
                  <a:moveTo>
                    <a:pt x="95" y="83"/>
                  </a:moveTo>
                  <a:lnTo>
                    <a:pt x="48" y="111"/>
                  </a:lnTo>
                  <a:lnTo>
                    <a:pt x="0" y="83"/>
                  </a:lnTo>
                  <a:lnTo>
                    <a:pt x="0" y="28"/>
                  </a:lnTo>
                  <a:lnTo>
                    <a:pt x="48" y="0"/>
                  </a:lnTo>
                  <a:lnTo>
                    <a:pt x="95" y="28"/>
                  </a:lnTo>
                  <a:lnTo>
                    <a:pt x="95" y="83"/>
                  </a:lnTo>
                  <a:close/>
                </a:path>
              </a:pathLst>
            </a:custGeom>
            <a:solidFill>
              <a:srgbClr val="3276B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4" name="Freeform 12"/>
            <p:cNvSpPr>
              <a:spLocks/>
            </p:cNvSpPr>
            <p:nvPr userDrawn="1"/>
          </p:nvSpPr>
          <p:spPr bwMode="auto">
            <a:xfrm>
              <a:off x="5808" y="846"/>
              <a:ext cx="313" cy="361"/>
            </a:xfrm>
            <a:custGeom>
              <a:avLst/>
              <a:gdLst>
                <a:gd name="T0" fmla="*/ 313 w 313"/>
                <a:gd name="T1" fmla="*/ 271 h 361"/>
                <a:gd name="T2" fmla="*/ 157 w 313"/>
                <a:gd name="T3" fmla="*/ 361 h 361"/>
                <a:gd name="T4" fmla="*/ 0 w 313"/>
                <a:gd name="T5" fmla="*/ 271 h 361"/>
                <a:gd name="T6" fmla="*/ 0 w 313"/>
                <a:gd name="T7" fmla="*/ 90 h 361"/>
                <a:gd name="T8" fmla="*/ 157 w 313"/>
                <a:gd name="T9" fmla="*/ 0 h 361"/>
                <a:gd name="T10" fmla="*/ 313 w 313"/>
                <a:gd name="T11" fmla="*/ 90 h 361"/>
                <a:gd name="T12" fmla="*/ 313 w 313"/>
                <a:gd name="T13" fmla="*/ 271 h 361"/>
              </a:gdLst>
              <a:ahLst/>
              <a:cxnLst>
                <a:cxn ang="0">
                  <a:pos x="T0" y="T1"/>
                </a:cxn>
                <a:cxn ang="0">
                  <a:pos x="T2" y="T3"/>
                </a:cxn>
                <a:cxn ang="0">
                  <a:pos x="T4" y="T5"/>
                </a:cxn>
                <a:cxn ang="0">
                  <a:pos x="T6" y="T7"/>
                </a:cxn>
                <a:cxn ang="0">
                  <a:pos x="T8" y="T9"/>
                </a:cxn>
                <a:cxn ang="0">
                  <a:pos x="T10" y="T11"/>
                </a:cxn>
                <a:cxn ang="0">
                  <a:pos x="T12" y="T13"/>
                </a:cxn>
              </a:cxnLst>
              <a:rect l="0" t="0" r="r" b="b"/>
              <a:pathLst>
                <a:path w="313" h="361">
                  <a:moveTo>
                    <a:pt x="313" y="271"/>
                  </a:moveTo>
                  <a:lnTo>
                    <a:pt x="157" y="361"/>
                  </a:lnTo>
                  <a:lnTo>
                    <a:pt x="0" y="271"/>
                  </a:lnTo>
                  <a:lnTo>
                    <a:pt x="0" y="90"/>
                  </a:lnTo>
                  <a:lnTo>
                    <a:pt x="157" y="0"/>
                  </a:lnTo>
                  <a:lnTo>
                    <a:pt x="313" y="90"/>
                  </a:lnTo>
                  <a:lnTo>
                    <a:pt x="313" y="271"/>
                  </a:lnTo>
                  <a:close/>
                </a:path>
              </a:pathLst>
            </a:custGeom>
            <a:solidFill>
              <a:srgbClr val="21BBE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5" name="Freeform 13"/>
            <p:cNvSpPr>
              <a:spLocks/>
            </p:cNvSpPr>
            <p:nvPr userDrawn="1"/>
          </p:nvSpPr>
          <p:spPr bwMode="auto">
            <a:xfrm>
              <a:off x="5896" y="948"/>
              <a:ext cx="136" cy="157"/>
            </a:xfrm>
            <a:custGeom>
              <a:avLst/>
              <a:gdLst>
                <a:gd name="T0" fmla="*/ 136 w 136"/>
                <a:gd name="T1" fmla="*/ 117 h 157"/>
                <a:gd name="T2" fmla="*/ 69 w 136"/>
                <a:gd name="T3" fmla="*/ 157 h 157"/>
                <a:gd name="T4" fmla="*/ 0 w 136"/>
                <a:gd name="T5" fmla="*/ 117 h 157"/>
                <a:gd name="T6" fmla="*/ 0 w 136"/>
                <a:gd name="T7" fmla="*/ 39 h 157"/>
                <a:gd name="T8" fmla="*/ 69 w 136"/>
                <a:gd name="T9" fmla="*/ 0 h 157"/>
                <a:gd name="T10" fmla="*/ 136 w 136"/>
                <a:gd name="T11" fmla="*/ 39 h 157"/>
                <a:gd name="T12" fmla="*/ 136 w 136"/>
                <a:gd name="T13" fmla="*/ 117 h 157"/>
              </a:gdLst>
              <a:ahLst/>
              <a:cxnLst>
                <a:cxn ang="0">
                  <a:pos x="T0" y="T1"/>
                </a:cxn>
                <a:cxn ang="0">
                  <a:pos x="T2" y="T3"/>
                </a:cxn>
                <a:cxn ang="0">
                  <a:pos x="T4" y="T5"/>
                </a:cxn>
                <a:cxn ang="0">
                  <a:pos x="T6" y="T7"/>
                </a:cxn>
                <a:cxn ang="0">
                  <a:pos x="T8" y="T9"/>
                </a:cxn>
                <a:cxn ang="0">
                  <a:pos x="T10" y="T11"/>
                </a:cxn>
                <a:cxn ang="0">
                  <a:pos x="T12" y="T13"/>
                </a:cxn>
              </a:cxnLst>
              <a:rect l="0" t="0" r="r" b="b"/>
              <a:pathLst>
                <a:path w="136" h="157">
                  <a:moveTo>
                    <a:pt x="136" y="117"/>
                  </a:moveTo>
                  <a:lnTo>
                    <a:pt x="69" y="157"/>
                  </a:lnTo>
                  <a:lnTo>
                    <a:pt x="0" y="117"/>
                  </a:lnTo>
                  <a:lnTo>
                    <a:pt x="0" y="39"/>
                  </a:lnTo>
                  <a:lnTo>
                    <a:pt x="69" y="0"/>
                  </a:lnTo>
                  <a:lnTo>
                    <a:pt x="136" y="39"/>
                  </a:lnTo>
                  <a:lnTo>
                    <a:pt x="136" y="117"/>
                  </a:lnTo>
                  <a:close/>
                </a:path>
              </a:pathLst>
            </a:custGeom>
            <a:solidFill>
              <a:srgbClr val="3276B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6" name="Freeform 14"/>
            <p:cNvSpPr>
              <a:spLocks/>
            </p:cNvSpPr>
            <p:nvPr userDrawn="1"/>
          </p:nvSpPr>
          <p:spPr bwMode="auto">
            <a:xfrm>
              <a:off x="6324" y="768"/>
              <a:ext cx="756" cy="873"/>
            </a:xfrm>
            <a:custGeom>
              <a:avLst/>
              <a:gdLst>
                <a:gd name="T0" fmla="*/ 756 w 756"/>
                <a:gd name="T1" fmla="*/ 655 h 873"/>
                <a:gd name="T2" fmla="*/ 378 w 756"/>
                <a:gd name="T3" fmla="*/ 873 h 873"/>
                <a:gd name="T4" fmla="*/ 0 w 756"/>
                <a:gd name="T5" fmla="*/ 655 h 873"/>
                <a:gd name="T6" fmla="*/ 0 w 756"/>
                <a:gd name="T7" fmla="*/ 218 h 873"/>
                <a:gd name="T8" fmla="*/ 378 w 756"/>
                <a:gd name="T9" fmla="*/ 0 h 873"/>
                <a:gd name="T10" fmla="*/ 756 w 756"/>
                <a:gd name="T11" fmla="*/ 218 h 873"/>
                <a:gd name="T12" fmla="*/ 756 w 756"/>
                <a:gd name="T13" fmla="*/ 655 h 873"/>
              </a:gdLst>
              <a:ahLst/>
              <a:cxnLst>
                <a:cxn ang="0">
                  <a:pos x="T0" y="T1"/>
                </a:cxn>
                <a:cxn ang="0">
                  <a:pos x="T2" y="T3"/>
                </a:cxn>
                <a:cxn ang="0">
                  <a:pos x="T4" y="T5"/>
                </a:cxn>
                <a:cxn ang="0">
                  <a:pos x="T6" y="T7"/>
                </a:cxn>
                <a:cxn ang="0">
                  <a:pos x="T8" y="T9"/>
                </a:cxn>
                <a:cxn ang="0">
                  <a:pos x="T10" y="T11"/>
                </a:cxn>
                <a:cxn ang="0">
                  <a:pos x="T12" y="T13"/>
                </a:cxn>
              </a:cxnLst>
              <a:rect l="0" t="0" r="r" b="b"/>
              <a:pathLst>
                <a:path w="756" h="873">
                  <a:moveTo>
                    <a:pt x="756" y="655"/>
                  </a:moveTo>
                  <a:lnTo>
                    <a:pt x="378" y="873"/>
                  </a:lnTo>
                  <a:lnTo>
                    <a:pt x="0" y="655"/>
                  </a:lnTo>
                  <a:lnTo>
                    <a:pt x="0" y="218"/>
                  </a:lnTo>
                  <a:lnTo>
                    <a:pt x="378" y="0"/>
                  </a:lnTo>
                  <a:lnTo>
                    <a:pt x="756" y="218"/>
                  </a:lnTo>
                  <a:lnTo>
                    <a:pt x="756" y="655"/>
                  </a:lnTo>
                  <a:close/>
                </a:path>
              </a:pathLst>
            </a:custGeom>
            <a:solidFill>
              <a:srgbClr val="308DD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7" name="Freeform 15"/>
            <p:cNvSpPr>
              <a:spLocks/>
            </p:cNvSpPr>
            <p:nvPr userDrawn="1"/>
          </p:nvSpPr>
          <p:spPr bwMode="auto">
            <a:xfrm>
              <a:off x="6474" y="940"/>
              <a:ext cx="455" cy="525"/>
            </a:xfrm>
            <a:custGeom>
              <a:avLst/>
              <a:gdLst>
                <a:gd name="T0" fmla="*/ 455 w 455"/>
                <a:gd name="T1" fmla="*/ 395 h 525"/>
                <a:gd name="T2" fmla="*/ 228 w 455"/>
                <a:gd name="T3" fmla="*/ 525 h 525"/>
                <a:gd name="T4" fmla="*/ 0 w 455"/>
                <a:gd name="T5" fmla="*/ 395 h 525"/>
                <a:gd name="T6" fmla="*/ 0 w 455"/>
                <a:gd name="T7" fmla="*/ 132 h 525"/>
                <a:gd name="T8" fmla="*/ 228 w 455"/>
                <a:gd name="T9" fmla="*/ 0 h 525"/>
                <a:gd name="T10" fmla="*/ 455 w 455"/>
                <a:gd name="T11" fmla="*/ 132 h 525"/>
                <a:gd name="T12" fmla="*/ 455 w 455"/>
                <a:gd name="T13" fmla="*/ 395 h 525"/>
              </a:gdLst>
              <a:ahLst/>
              <a:cxnLst>
                <a:cxn ang="0">
                  <a:pos x="T0" y="T1"/>
                </a:cxn>
                <a:cxn ang="0">
                  <a:pos x="T2" y="T3"/>
                </a:cxn>
                <a:cxn ang="0">
                  <a:pos x="T4" y="T5"/>
                </a:cxn>
                <a:cxn ang="0">
                  <a:pos x="T6" y="T7"/>
                </a:cxn>
                <a:cxn ang="0">
                  <a:pos x="T8" y="T9"/>
                </a:cxn>
                <a:cxn ang="0">
                  <a:pos x="T10" y="T11"/>
                </a:cxn>
                <a:cxn ang="0">
                  <a:pos x="T12" y="T13"/>
                </a:cxn>
              </a:cxnLst>
              <a:rect l="0" t="0" r="r" b="b"/>
              <a:pathLst>
                <a:path w="455" h="525">
                  <a:moveTo>
                    <a:pt x="455" y="395"/>
                  </a:moveTo>
                  <a:lnTo>
                    <a:pt x="228" y="525"/>
                  </a:lnTo>
                  <a:lnTo>
                    <a:pt x="0" y="395"/>
                  </a:lnTo>
                  <a:lnTo>
                    <a:pt x="0" y="132"/>
                  </a:lnTo>
                  <a:lnTo>
                    <a:pt x="228" y="0"/>
                  </a:lnTo>
                  <a:lnTo>
                    <a:pt x="455" y="132"/>
                  </a:lnTo>
                  <a:lnTo>
                    <a:pt x="455" y="395"/>
                  </a:lnTo>
                  <a:close/>
                </a:path>
              </a:pathLst>
            </a:custGeom>
            <a:solidFill>
              <a:srgbClr val="B9D53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8" name="Freeform 16"/>
            <p:cNvSpPr>
              <a:spLocks/>
            </p:cNvSpPr>
            <p:nvPr userDrawn="1"/>
          </p:nvSpPr>
          <p:spPr bwMode="auto">
            <a:xfrm>
              <a:off x="5289" y="1284"/>
              <a:ext cx="618" cy="714"/>
            </a:xfrm>
            <a:custGeom>
              <a:avLst/>
              <a:gdLst>
                <a:gd name="T0" fmla="*/ 618 w 618"/>
                <a:gd name="T1" fmla="*/ 535 h 714"/>
                <a:gd name="T2" fmla="*/ 309 w 618"/>
                <a:gd name="T3" fmla="*/ 714 h 714"/>
                <a:gd name="T4" fmla="*/ 0 w 618"/>
                <a:gd name="T5" fmla="*/ 535 h 714"/>
                <a:gd name="T6" fmla="*/ 0 w 618"/>
                <a:gd name="T7" fmla="*/ 179 h 714"/>
                <a:gd name="T8" fmla="*/ 309 w 618"/>
                <a:gd name="T9" fmla="*/ 0 h 714"/>
                <a:gd name="T10" fmla="*/ 618 w 618"/>
                <a:gd name="T11" fmla="*/ 179 h 714"/>
                <a:gd name="T12" fmla="*/ 618 w 618"/>
                <a:gd name="T13" fmla="*/ 535 h 714"/>
              </a:gdLst>
              <a:ahLst/>
              <a:cxnLst>
                <a:cxn ang="0">
                  <a:pos x="T0" y="T1"/>
                </a:cxn>
                <a:cxn ang="0">
                  <a:pos x="T2" y="T3"/>
                </a:cxn>
                <a:cxn ang="0">
                  <a:pos x="T4" y="T5"/>
                </a:cxn>
                <a:cxn ang="0">
                  <a:pos x="T6" y="T7"/>
                </a:cxn>
                <a:cxn ang="0">
                  <a:pos x="T8" y="T9"/>
                </a:cxn>
                <a:cxn ang="0">
                  <a:pos x="T10" y="T11"/>
                </a:cxn>
                <a:cxn ang="0">
                  <a:pos x="T12" y="T13"/>
                </a:cxn>
              </a:cxnLst>
              <a:rect l="0" t="0" r="r" b="b"/>
              <a:pathLst>
                <a:path w="618" h="714">
                  <a:moveTo>
                    <a:pt x="618" y="535"/>
                  </a:moveTo>
                  <a:lnTo>
                    <a:pt x="309" y="714"/>
                  </a:lnTo>
                  <a:lnTo>
                    <a:pt x="0" y="535"/>
                  </a:lnTo>
                  <a:lnTo>
                    <a:pt x="0" y="179"/>
                  </a:lnTo>
                  <a:lnTo>
                    <a:pt x="309" y="0"/>
                  </a:lnTo>
                  <a:lnTo>
                    <a:pt x="618" y="179"/>
                  </a:lnTo>
                  <a:lnTo>
                    <a:pt x="618" y="535"/>
                  </a:lnTo>
                  <a:close/>
                </a:path>
              </a:pathLst>
            </a:custGeom>
            <a:solidFill>
              <a:srgbClr val="C7C8C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9" name="Freeform 17"/>
            <p:cNvSpPr>
              <a:spLocks/>
            </p:cNvSpPr>
            <p:nvPr userDrawn="1"/>
          </p:nvSpPr>
          <p:spPr bwMode="auto">
            <a:xfrm>
              <a:off x="6054" y="1860"/>
              <a:ext cx="648" cy="748"/>
            </a:xfrm>
            <a:custGeom>
              <a:avLst/>
              <a:gdLst>
                <a:gd name="T0" fmla="*/ 648 w 648"/>
                <a:gd name="T1" fmla="*/ 560 h 748"/>
                <a:gd name="T2" fmla="*/ 325 w 648"/>
                <a:gd name="T3" fmla="*/ 748 h 748"/>
                <a:gd name="T4" fmla="*/ 0 w 648"/>
                <a:gd name="T5" fmla="*/ 560 h 748"/>
                <a:gd name="T6" fmla="*/ 0 w 648"/>
                <a:gd name="T7" fmla="*/ 186 h 748"/>
                <a:gd name="T8" fmla="*/ 325 w 648"/>
                <a:gd name="T9" fmla="*/ 0 h 748"/>
                <a:gd name="T10" fmla="*/ 648 w 648"/>
                <a:gd name="T11" fmla="*/ 186 h 748"/>
                <a:gd name="T12" fmla="*/ 648 w 648"/>
                <a:gd name="T13" fmla="*/ 560 h 748"/>
              </a:gdLst>
              <a:ahLst/>
              <a:cxnLst>
                <a:cxn ang="0">
                  <a:pos x="T0" y="T1"/>
                </a:cxn>
                <a:cxn ang="0">
                  <a:pos x="T2" y="T3"/>
                </a:cxn>
                <a:cxn ang="0">
                  <a:pos x="T4" y="T5"/>
                </a:cxn>
                <a:cxn ang="0">
                  <a:pos x="T6" y="T7"/>
                </a:cxn>
                <a:cxn ang="0">
                  <a:pos x="T8" y="T9"/>
                </a:cxn>
                <a:cxn ang="0">
                  <a:pos x="T10" y="T11"/>
                </a:cxn>
                <a:cxn ang="0">
                  <a:pos x="T12" y="T13"/>
                </a:cxn>
              </a:cxnLst>
              <a:rect l="0" t="0" r="r" b="b"/>
              <a:pathLst>
                <a:path w="648" h="748">
                  <a:moveTo>
                    <a:pt x="648" y="560"/>
                  </a:moveTo>
                  <a:lnTo>
                    <a:pt x="325" y="748"/>
                  </a:lnTo>
                  <a:lnTo>
                    <a:pt x="0" y="560"/>
                  </a:lnTo>
                  <a:lnTo>
                    <a:pt x="0" y="186"/>
                  </a:lnTo>
                  <a:lnTo>
                    <a:pt x="325" y="0"/>
                  </a:lnTo>
                  <a:lnTo>
                    <a:pt x="648" y="186"/>
                  </a:lnTo>
                  <a:lnTo>
                    <a:pt x="648" y="560"/>
                  </a:lnTo>
                  <a:close/>
                </a:path>
              </a:pathLst>
            </a:custGeom>
            <a:solidFill>
              <a:srgbClr val="63A9D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0" name="Freeform 18"/>
            <p:cNvSpPr>
              <a:spLocks/>
            </p:cNvSpPr>
            <p:nvPr userDrawn="1"/>
          </p:nvSpPr>
          <p:spPr bwMode="auto">
            <a:xfrm>
              <a:off x="5980" y="1774"/>
              <a:ext cx="796" cy="920"/>
            </a:xfrm>
            <a:custGeom>
              <a:avLst/>
              <a:gdLst>
                <a:gd name="T0" fmla="*/ 796 w 796"/>
                <a:gd name="T1" fmla="*/ 690 h 920"/>
                <a:gd name="T2" fmla="*/ 399 w 796"/>
                <a:gd name="T3" fmla="*/ 920 h 920"/>
                <a:gd name="T4" fmla="*/ 0 w 796"/>
                <a:gd name="T5" fmla="*/ 690 h 920"/>
                <a:gd name="T6" fmla="*/ 0 w 796"/>
                <a:gd name="T7" fmla="*/ 230 h 920"/>
                <a:gd name="T8" fmla="*/ 399 w 796"/>
                <a:gd name="T9" fmla="*/ 0 h 920"/>
                <a:gd name="T10" fmla="*/ 796 w 796"/>
                <a:gd name="T11" fmla="*/ 230 h 920"/>
                <a:gd name="T12" fmla="*/ 796 w 796"/>
                <a:gd name="T13" fmla="*/ 690 h 920"/>
              </a:gdLst>
              <a:ahLst/>
              <a:cxnLst>
                <a:cxn ang="0">
                  <a:pos x="T0" y="T1"/>
                </a:cxn>
                <a:cxn ang="0">
                  <a:pos x="T2" y="T3"/>
                </a:cxn>
                <a:cxn ang="0">
                  <a:pos x="T4" y="T5"/>
                </a:cxn>
                <a:cxn ang="0">
                  <a:pos x="T6" y="T7"/>
                </a:cxn>
                <a:cxn ang="0">
                  <a:pos x="T8" y="T9"/>
                </a:cxn>
                <a:cxn ang="0">
                  <a:pos x="T10" y="T11"/>
                </a:cxn>
                <a:cxn ang="0">
                  <a:pos x="T12" y="T13"/>
                </a:cxn>
              </a:cxnLst>
              <a:rect l="0" t="0" r="r" b="b"/>
              <a:pathLst>
                <a:path w="796" h="920">
                  <a:moveTo>
                    <a:pt x="796" y="690"/>
                  </a:moveTo>
                  <a:lnTo>
                    <a:pt x="399" y="920"/>
                  </a:lnTo>
                  <a:lnTo>
                    <a:pt x="0" y="690"/>
                  </a:lnTo>
                  <a:lnTo>
                    <a:pt x="0" y="230"/>
                  </a:lnTo>
                  <a:lnTo>
                    <a:pt x="399" y="0"/>
                  </a:lnTo>
                  <a:lnTo>
                    <a:pt x="796" y="230"/>
                  </a:lnTo>
                  <a:lnTo>
                    <a:pt x="796" y="690"/>
                  </a:lnTo>
                  <a:close/>
                </a:path>
              </a:pathLst>
            </a:custGeom>
            <a:solidFill>
              <a:srgbClr val="63A9D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1" name="Freeform 19"/>
            <p:cNvSpPr>
              <a:spLocks noEditPoints="1"/>
            </p:cNvSpPr>
            <p:nvPr userDrawn="1"/>
          </p:nvSpPr>
          <p:spPr bwMode="auto">
            <a:xfrm>
              <a:off x="6133" y="1998"/>
              <a:ext cx="481" cy="635"/>
            </a:xfrm>
            <a:custGeom>
              <a:avLst/>
              <a:gdLst>
                <a:gd name="T0" fmla="*/ 364 w 364"/>
                <a:gd name="T1" fmla="*/ 182 h 481"/>
                <a:gd name="T2" fmla="*/ 182 w 364"/>
                <a:gd name="T3" fmla="*/ 0 h 481"/>
                <a:gd name="T4" fmla="*/ 0 w 364"/>
                <a:gd name="T5" fmla="*/ 182 h 481"/>
                <a:gd name="T6" fmla="*/ 81 w 364"/>
                <a:gd name="T7" fmla="*/ 333 h 481"/>
                <a:gd name="T8" fmla="*/ 120 w 364"/>
                <a:gd name="T9" fmla="*/ 456 h 481"/>
                <a:gd name="T10" fmla="*/ 182 w 364"/>
                <a:gd name="T11" fmla="*/ 481 h 481"/>
                <a:gd name="T12" fmla="*/ 182 w 364"/>
                <a:gd name="T13" fmla="*/ 481 h 481"/>
                <a:gd name="T14" fmla="*/ 182 w 364"/>
                <a:gd name="T15" fmla="*/ 481 h 481"/>
                <a:gd name="T16" fmla="*/ 182 w 364"/>
                <a:gd name="T17" fmla="*/ 481 h 481"/>
                <a:gd name="T18" fmla="*/ 182 w 364"/>
                <a:gd name="T19" fmla="*/ 481 h 481"/>
                <a:gd name="T20" fmla="*/ 244 w 364"/>
                <a:gd name="T21" fmla="*/ 456 h 481"/>
                <a:gd name="T22" fmla="*/ 244 w 364"/>
                <a:gd name="T23" fmla="*/ 456 h 481"/>
                <a:gd name="T24" fmla="*/ 244 w 364"/>
                <a:gd name="T25" fmla="*/ 447 h 481"/>
                <a:gd name="T26" fmla="*/ 283 w 364"/>
                <a:gd name="T27" fmla="*/ 333 h 481"/>
                <a:gd name="T28" fmla="*/ 364 w 364"/>
                <a:gd name="T29" fmla="*/ 182 h 481"/>
                <a:gd name="T30" fmla="*/ 182 w 364"/>
                <a:gd name="T31" fmla="*/ 479 h 481"/>
                <a:gd name="T32" fmla="*/ 181 w 364"/>
                <a:gd name="T33" fmla="*/ 456 h 481"/>
                <a:gd name="T34" fmla="*/ 183 w 364"/>
                <a:gd name="T35" fmla="*/ 456 h 481"/>
                <a:gd name="T36" fmla="*/ 182 w 364"/>
                <a:gd name="T37" fmla="*/ 479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4" h="481">
                  <a:moveTo>
                    <a:pt x="364" y="182"/>
                  </a:moveTo>
                  <a:cubicBezTo>
                    <a:pt x="364" y="82"/>
                    <a:pt x="282" y="0"/>
                    <a:pt x="182" y="0"/>
                  </a:cubicBezTo>
                  <a:cubicBezTo>
                    <a:pt x="82" y="0"/>
                    <a:pt x="0" y="82"/>
                    <a:pt x="0" y="182"/>
                  </a:cubicBezTo>
                  <a:cubicBezTo>
                    <a:pt x="0" y="245"/>
                    <a:pt x="32" y="300"/>
                    <a:pt x="81" y="333"/>
                  </a:cubicBezTo>
                  <a:cubicBezTo>
                    <a:pt x="81" y="333"/>
                    <a:pt x="120" y="364"/>
                    <a:pt x="120" y="456"/>
                  </a:cubicBezTo>
                  <a:cubicBezTo>
                    <a:pt x="182" y="481"/>
                    <a:pt x="182" y="481"/>
                    <a:pt x="182" y="481"/>
                  </a:cubicBezTo>
                  <a:cubicBezTo>
                    <a:pt x="182" y="481"/>
                    <a:pt x="182" y="481"/>
                    <a:pt x="182" y="481"/>
                  </a:cubicBezTo>
                  <a:cubicBezTo>
                    <a:pt x="182" y="481"/>
                    <a:pt x="182" y="481"/>
                    <a:pt x="182" y="481"/>
                  </a:cubicBezTo>
                  <a:cubicBezTo>
                    <a:pt x="182" y="481"/>
                    <a:pt x="182" y="481"/>
                    <a:pt x="182" y="481"/>
                  </a:cubicBezTo>
                  <a:cubicBezTo>
                    <a:pt x="182" y="481"/>
                    <a:pt x="182" y="481"/>
                    <a:pt x="182" y="481"/>
                  </a:cubicBezTo>
                  <a:cubicBezTo>
                    <a:pt x="244" y="456"/>
                    <a:pt x="244" y="456"/>
                    <a:pt x="244" y="456"/>
                  </a:cubicBezTo>
                  <a:cubicBezTo>
                    <a:pt x="244" y="456"/>
                    <a:pt x="244" y="456"/>
                    <a:pt x="244" y="456"/>
                  </a:cubicBezTo>
                  <a:cubicBezTo>
                    <a:pt x="244" y="447"/>
                    <a:pt x="244" y="447"/>
                    <a:pt x="244" y="447"/>
                  </a:cubicBezTo>
                  <a:cubicBezTo>
                    <a:pt x="246" y="367"/>
                    <a:pt x="279" y="337"/>
                    <a:pt x="283" y="333"/>
                  </a:cubicBezTo>
                  <a:cubicBezTo>
                    <a:pt x="332" y="301"/>
                    <a:pt x="364" y="245"/>
                    <a:pt x="364" y="182"/>
                  </a:cubicBezTo>
                  <a:moveTo>
                    <a:pt x="182" y="479"/>
                  </a:moveTo>
                  <a:cubicBezTo>
                    <a:pt x="181" y="456"/>
                    <a:pt x="181" y="456"/>
                    <a:pt x="181" y="456"/>
                  </a:cubicBezTo>
                  <a:cubicBezTo>
                    <a:pt x="183" y="456"/>
                    <a:pt x="183" y="456"/>
                    <a:pt x="183" y="456"/>
                  </a:cubicBezTo>
                  <a:lnTo>
                    <a:pt x="182" y="479"/>
                  </a:lnTo>
                  <a:close/>
                </a:path>
              </a:pathLst>
            </a:custGeom>
            <a:solidFill>
              <a:srgbClr val="FCF4A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2" name="Rectangle 20"/>
            <p:cNvSpPr>
              <a:spLocks noChangeArrowheads="1"/>
            </p:cNvSpPr>
            <p:nvPr userDrawn="1"/>
          </p:nvSpPr>
          <p:spPr bwMode="auto">
            <a:xfrm>
              <a:off x="6291" y="2600"/>
              <a:ext cx="164" cy="109"/>
            </a:xfrm>
            <a:prstGeom prst="rect">
              <a:avLst/>
            </a:prstGeom>
            <a:solidFill>
              <a:srgbClr val="4B4E4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3" name="Line 21"/>
            <p:cNvSpPr>
              <a:spLocks noChangeShapeType="1"/>
            </p:cNvSpPr>
            <p:nvPr userDrawn="1"/>
          </p:nvSpPr>
          <p:spPr bwMode="auto">
            <a:xfrm>
              <a:off x="6291" y="2641"/>
              <a:ext cx="164" cy="0"/>
            </a:xfrm>
            <a:prstGeom prst="line">
              <a:avLst/>
            </a:prstGeom>
            <a:noFill/>
            <a:ln w="20638" cap="flat">
              <a:solidFill>
                <a:srgbClr val="96969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4" name="Line 22"/>
            <p:cNvSpPr>
              <a:spLocks noChangeShapeType="1"/>
            </p:cNvSpPr>
            <p:nvPr userDrawn="1"/>
          </p:nvSpPr>
          <p:spPr bwMode="auto">
            <a:xfrm>
              <a:off x="6291" y="2674"/>
              <a:ext cx="164" cy="0"/>
            </a:xfrm>
            <a:prstGeom prst="line">
              <a:avLst/>
            </a:prstGeom>
            <a:noFill/>
            <a:ln w="20638" cap="flat">
              <a:solidFill>
                <a:srgbClr val="96969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5" name="Freeform 23"/>
            <p:cNvSpPr>
              <a:spLocks/>
            </p:cNvSpPr>
            <p:nvPr userDrawn="1"/>
          </p:nvSpPr>
          <p:spPr bwMode="auto">
            <a:xfrm>
              <a:off x="6331" y="2709"/>
              <a:ext cx="85" cy="30"/>
            </a:xfrm>
            <a:custGeom>
              <a:avLst/>
              <a:gdLst>
                <a:gd name="T0" fmla="*/ 0 w 85"/>
                <a:gd name="T1" fmla="*/ 0 h 30"/>
                <a:gd name="T2" fmla="*/ 12 w 85"/>
                <a:gd name="T3" fmla="*/ 30 h 30"/>
                <a:gd name="T4" fmla="*/ 71 w 85"/>
                <a:gd name="T5" fmla="*/ 30 h 30"/>
                <a:gd name="T6" fmla="*/ 85 w 85"/>
                <a:gd name="T7" fmla="*/ 0 h 30"/>
                <a:gd name="T8" fmla="*/ 0 w 85"/>
                <a:gd name="T9" fmla="*/ 0 h 30"/>
              </a:gdLst>
              <a:ahLst/>
              <a:cxnLst>
                <a:cxn ang="0">
                  <a:pos x="T0" y="T1"/>
                </a:cxn>
                <a:cxn ang="0">
                  <a:pos x="T2" y="T3"/>
                </a:cxn>
                <a:cxn ang="0">
                  <a:pos x="T4" y="T5"/>
                </a:cxn>
                <a:cxn ang="0">
                  <a:pos x="T6" y="T7"/>
                </a:cxn>
                <a:cxn ang="0">
                  <a:pos x="T8" y="T9"/>
                </a:cxn>
              </a:cxnLst>
              <a:rect l="0" t="0" r="r" b="b"/>
              <a:pathLst>
                <a:path w="85" h="30">
                  <a:moveTo>
                    <a:pt x="0" y="0"/>
                  </a:moveTo>
                  <a:lnTo>
                    <a:pt x="12" y="30"/>
                  </a:lnTo>
                  <a:lnTo>
                    <a:pt x="71" y="30"/>
                  </a:lnTo>
                  <a:lnTo>
                    <a:pt x="85" y="0"/>
                  </a:lnTo>
                  <a:lnTo>
                    <a:pt x="0" y="0"/>
                  </a:lnTo>
                  <a:close/>
                </a:path>
              </a:pathLst>
            </a:custGeom>
            <a:solidFill>
              <a:srgbClr val="01010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6" name="Freeform 24"/>
            <p:cNvSpPr>
              <a:spLocks/>
            </p:cNvSpPr>
            <p:nvPr userDrawn="1"/>
          </p:nvSpPr>
          <p:spPr bwMode="auto">
            <a:xfrm>
              <a:off x="6261" y="2116"/>
              <a:ext cx="219" cy="254"/>
            </a:xfrm>
            <a:custGeom>
              <a:avLst/>
              <a:gdLst>
                <a:gd name="T0" fmla="*/ 219 w 219"/>
                <a:gd name="T1" fmla="*/ 191 h 254"/>
                <a:gd name="T2" fmla="*/ 110 w 219"/>
                <a:gd name="T3" fmla="*/ 254 h 254"/>
                <a:gd name="T4" fmla="*/ 0 w 219"/>
                <a:gd name="T5" fmla="*/ 191 h 254"/>
                <a:gd name="T6" fmla="*/ 0 w 219"/>
                <a:gd name="T7" fmla="*/ 64 h 254"/>
                <a:gd name="T8" fmla="*/ 110 w 219"/>
                <a:gd name="T9" fmla="*/ 0 h 254"/>
                <a:gd name="T10" fmla="*/ 219 w 219"/>
                <a:gd name="T11" fmla="*/ 64 h 254"/>
                <a:gd name="T12" fmla="*/ 219 w 219"/>
                <a:gd name="T13" fmla="*/ 191 h 254"/>
              </a:gdLst>
              <a:ahLst/>
              <a:cxnLst>
                <a:cxn ang="0">
                  <a:pos x="T0" y="T1"/>
                </a:cxn>
                <a:cxn ang="0">
                  <a:pos x="T2" y="T3"/>
                </a:cxn>
                <a:cxn ang="0">
                  <a:pos x="T4" y="T5"/>
                </a:cxn>
                <a:cxn ang="0">
                  <a:pos x="T6" y="T7"/>
                </a:cxn>
                <a:cxn ang="0">
                  <a:pos x="T8" y="T9"/>
                </a:cxn>
                <a:cxn ang="0">
                  <a:pos x="T10" y="T11"/>
                </a:cxn>
                <a:cxn ang="0">
                  <a:pos x="T12" y="T13"/>
                </a:cxn>
              </a:cxnLst>
              <a:rect l="0" t="0" r="r" b="b"/>
              <a:pathLst>
                <a:path w="219" h="254">
                  <a:moveTo>
                    <a:pt x="219" y="191"/>
                  </a:moveTo>
                  <a:lnTo>
                    <a:pt x="110" y="254"/>
                  </a:lnTo>
                  <a:lnTo>
                    <a:pt x="0" y="191"/>
                  </a:lnTo>
                  <a:lnTo>
                    <a:pt x="0" y="64"/>
                  </a:lnTo>
                  <a:lnTo>
                    <a:pt x="110" y="0"/>
                  </a:lnTo>
                  <a:lnTo>
                    <a:pt x="219" y="64"/>
                  </a:lnTo>
                  <a:lnTo>
                    <a:pt x="219" y="19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7" name="Freeform 25"/>
            <p:cNvSpPr>
              <a:spLocks/>
            </p:cNvSpPr>
            <p:nvPr userDrawn="1"/>
          </p:nvSpPr>
          <p:spPr bwMode="auto">
            <a:xfrm>
              <a:off x="6327" y="2193"/>
              <a:ext cx="89" cy="102"/>
            </a:xfrm>
            <a:custGeom>
              <a:avLst/>
              <a:gdLst>
                <a:gd name="T0" fmla="*/ 89 w 89"/>
                <a:gd name="T1" fmla="*/ 77 h 102"/>
                <a:gd name="T2" fmla="*/ 44 w 89"/>
                <a:gd name="T3" fmla="*/ 102 h 102"/>
                <a:gd name="T4" fmla="*/ 0 w 89"/>
                <a:gd name="T5" fmla="*/ 77 h 102"/>
                <a:gd name="T6" fmla="*/ 0 w 89"/>
                <a:gd name="T7" fmla="*/ 25 h 102"/>
                <a:gd name="T8" fmla="*/ 44 w 89"/>
                <a:gd name="T9" fmla="*/ 0 h 102"/>
                <a:gd name="T10" fmla="*/ 89 w 89"/>
                <a:gd name="T11" fmla="*/ 25 h 102"/>
                <a:gd name="T12" fmla="*/ 89 w 89"/>
                <a:gd name="T13" fmla="*/ 77 h 102"/>
              </a:gdLst>
              <a:ahLst/>
              <a:cxnLst>
                <a:cxn ang="0">
                  <a:pos x="T0" y="T1"/>
                </a:cxn>
                <a:cxn ang="0">
                  <a:pos x="T2" y="T3"/>
                </a:cxn>
                <a:cxn ang="0">
                  <a:pos x="T4" y="T5"/>
                </a:cxn>
                <a:cxn ang="0">
                  <a:pos x="T6" y="T7"/>
                </a:cxn>
                <a:cxn ang="0">
                  <a:pos x="T8" y="T9"/>
                </a:cxn>
                <a:cxn ang="0">
                  <a:pos x="T10" y="T11"/>
                </a:cxn>
                <a:cxn ang="0">
                  <a:pos x="T12" y="T13"/>
                </a:cxn>
              </a:cxnLst>
              <a:rect l="0" t="0" r="r" b="b"/>
              <a:pathLst>
                <a:path w="89" h="102">
                  <a:moveTo>
                    <a:pt x="89" y="77"/>
                  </a:moveTo>
                  <a:lnTo>
                    <a:pt x="44" y="102"/>
                  </a:lnTo>
                  <a:lnTo>
                    <a:pt x="0" y="77"/>
                  </a:lnTo>
                  <a:lnTo>
                    <a:pt x="0" y="25"/>
                  </a:lnTo>
                  <a:lnTo>
                    <a:pt x="44" y="0"/>
                  </a:lnTo>
                  <a:lnTo>
                    <a:pt x="89" y="25"/>
                  </a:lnTo>
                  <a:lnTo>
                    <a:pt x="89" y="77"/>
                  </a:lnTo>
                  <a:close/>
                </a:path>
              </a:pathLst>
            </a:custGeom>
            <a:solidFill>
              <a:srgbClr val="FCF4A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8" name="Freeform 26"/>
            <p:cNvSpPr>
              <a:spLocks noEditPoints="1"/>
            </p:cNvSpPr>
            <p:nvPr userDrawn="1"/>
          </p:nvSpPr>
          <p:spPr bwMode="auto">
            <a:xfrm>
              <a:off x="5437" y="1480"/>
              <a:ext cx="319" cy="320"/>
            </a:xfrm>
            <a:custGeom>
              <a:avLst/>
              <a:gdLst>
                <a:gd name="T0" fmla="*/ 39 w 242"/>
                <a:gd name="T1" fmla="*/ 7 h 242"/>
                <a:gd name="T2" fmla="*/ 77 w 242"/>
                <a:gd name="T3" fmla="*/ 46 h 242"/>
                <a:gd name="T4" fmla="*/ 71 w 242"/>
                <a:gd name="T5" fmla="*/ 71 h 242"/>
                <a:gd name="T6" fmla="*/ 46 w 242"/>
                <a:gd name="T7" fmla="*/ 77 h 242"/>
                <a:gd name="T8" fmla="*/ 7 w 242"/>
                <a:gd name="T9" fmla="*/ 39 h 242"/>
                <a:gd name="T10" fmla="*/ 20 w 242"/>
                <a:gd name="T11" fmla="*/ 97 h 242"/>
                <a:gd name="T12" fmla="*/ 78 w 242"/>
                <a:gd name="T13" fmla="*/ 110 h 242"/>
                <a:gd name="T14" fmla="*/ 202 w 242"/>
                <a:gd name="T15" fmla="*/ 234 h 242"/>
                <a:gd name="T16" fmla="*/ 232 w 242"/>
                <a:gd name="T17" fmla="*/ 234 h 242"/>
                <a:gd name="T18" fmla="*/ 234 w 242"/>
                <a:gd name="T19" fmla="*/ 232 h 242"/>
                <a:gd name="T20" fmla="*/ 234 w 242"/>
                <a:gd name="T21" fmla="*/ 202 h 242"/>
                <a:gd name="T22" fmla="*/ 110 w 242"/>
                <a:gd name="T23" fmla="*/ 78 h 242"/>
                <a:gd name="T24" fmla="*/ 97 w 242"/>
                <a:gd name="T25" fmla="*/ 20 h 242"/>
                <a:gd name="T26" fmla="*/ 39 w 242"/>
                <a:gd name="T27" fmla="*/ 7 h 242"/>
                <a:gd name="T28" fmla="*/ 226 w 242"/>
                <a:gd name="T29" fmla="*/ 226 h 242"/>
                <a:gd name="T30" fmla="*/ 208 w 242"/>
                <a:gd name="T31" fmla="*/ 226 h 242"/>
                <a:gd name="T32" fmla="*/ 208 w 242"/>
                <a:gd name="T33" fmla="*/ 208 h 242"/>
                <a:gd name="T34" fmla="*/ 226 w 242"/>
                <a:gd name="T35" fmla="*/ 208 h 242"/>
                <a:gd name="T36" fmla="*/ 226 w 242"/>
                <a:gd name="T37" fmla="*/ 22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2" h="242">
                  <a:moveTo>
                    <a:pt x="39" y="7"/>
                  </a:moveTo>
                  <a:cubicBezTo>
                    <a:pt x="77" y="46"/>
                    <a:pt x="77" y="46"/>
                    <a:pt x="77" y="46"/>
                  </a:cubicBezTo>
                  <a:cubicBezTo>
                    <a:pt x="71" y="71"/>
                    <a:pt x="71" y="71"/>
                    <a:pt x="71" y="71"/>
                  </a:cubicBezTo>
                  <a:cubicBezTo>
                    <a:pt x="46" y="77"/>
                    <a:pt x="46" y="77"/>
                    <a:pt x="46" y="77"/>
                  </a:cubicBezTo>
                  <a:cubicBezTo>
                    <a:pt x="7" y="39"/>
                    <a:pt x="7" y="39"/>
                    <a:pt x="7" y="39"/>
                  </a:cubicBezTo>
                  <a:cubicBezTo>
                    <a:pt x="0" y="58"/>
                    <a:pt x="4" y="81"/>
                    <a:pt x="20" y="97"/>
                  </a:cubicBezTo>
                  <a:cubicBezTo>
                    <a:pt x="35" y="113"/>
                    <a:pt x="58" y="117"/>
                    <a:pt x="78" y="110"/>
                  </a:cubicBezTo>
                  <a:cubicBezTo>
                    <a:pt x="202" y="234"/>
                    <a:pt x="202" y="234"/>
                    <a:pt x="202" y="234"/>
                  </a:cubicBezTo>
                  <a:cubicBezTo>
                    <a:pt x="211" y="242"/>
                    <a:pt x="224" y="242"/>
                    <a:pt x="232" y="234"/>
                  </a:cubicBezTo>
                  <a:cubicBezTo>
                    <a:pt x="234" y="232"/>
                    <a:pt x="234" y="232"/>
                    <a:pt x="234" y="232"/>
                  </a:cubicBezTo>
                  <a:cubicBezTo>
                    <a:pt x="242" y="224"/>
                    <a:pt x="242" y="210"/>
                    <a:pt x="234" y="202"/>
                  </a:cubicBezTo>
                  <a:cubicBezTo>
                    <a:pt x="110" y="78"/>
                    <a:pt x="110" y="78"/>
                    <a:pt x="110" y="78"/>
                  </a:cubicBezTo>
                  <a:cubicBezTo>
                    <a:pt x="117" y="58"/>
                    <a:pt x="113" y="35"/>
                    <a:pt x="97" y="20"/>
                  </a:cubicBezTo>
                  <a:cubicBezTo>
                    <a:pt x="81" y="4"/>
                    <a:pt x="58" y="0"/>
                    <a:pt x="39" y="7"/>
                  </a:cubicBezTo>
                  <a:moveTo>
                    <a:pt x="226" y="226"/>
                  </a:moveTo>
                  <a:cubicBezTo>
                    <a:pt x="221" y="231"/>
                    <a:pt x="213" y="231"/>
                    <a:pt x="208" y="226"/>
                  </a:cubicBezTo>
                  <a:cubicBezTo>
                    <a:pt x="204" y="221"/>
                    <a:pt x="204" y="213"/>
                    <a:pt x="208" y="208"/>
                  </a:cubicBezTo>
                  <a:cubicBezTo>
                    <a:pt x="213" y="204"/>
                    <a:pt x="221" y="204"/>
                    <a:pt x="226" y="208"/>
                  </a:cubicBezTo>
                  <a:cubicBezTo>
                    <a:pt x="231" y="213"/>
                    <a:pt x="231" y="221"/>
                    <a:pt x="226" y="226"/>
                  </a:cubicBezTo>
                </a:path>
              </a:pathLst>
            </a:custGeom>
            <a:solidFill>
              <a:srgbClr val="21BBE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9" name="Freeform 27"/>
            <p:cNvSpPr>
              <a:spLocks/>
            </p:cNvSpPr>
            <p:nvPr userDrawn="1"/>
          </p:nvSpPr>
          <p:spPr bwMode="auto">
            <a:xfrm>
              <a:off x="5447" y="1489"/>
              <a:ext cx="304" cy="301"/>
            </a:xfrm>
            <a:custGeom>
              <a:avLst/>
              <a:gdLst>
                <a:gd name="T0" fmla="*/ 223 w 230"/>
                <a:gd name="T1" fmla="*/ 19 h 228"/>
                <a:gd name="T2" fmla="*/ 211 w 230"/>
                <a:gd name="T3" fmla="*/ 7 h 228"/>
                <a:gd name="T4" fmla="*/ 185 w 230"/>
                <a:gd name="T5" fmla="*/ 7 h 228"/>
                <a:gd name="T6" fmla="*/ 103 w 230"/>
                <a:gd name="T7" fmla="*/ 90 h 228"/>
                <a:gd name="T8" fmla="*/ 102 w 230"/>
                <a:gd name="T9" fmla="*/ 114 h 228"/>
                <a:gd name="T10" fmla="*/ 48 w 230"/>
                <a:gd name="T11" fmla="*/ 167 h 228"/>
                <a:gd name="T12" fmla="*/ 26 w 230"/>
                <a:gd name="T13" fmla="*/ 172 h 228"/>
                <a:gd name="T14" fmla="*/ 0 w 230"/>
                <a:gd name="T15" fmla="*/ 216 h 228"/>
                <a:gd name="T16" fmla="*/ 13 w 230"/>
                <a:gd name="T17" fmla="*/ 228 h 228"/>
                <a:gd name="T18" fmla="*/ 56 w 230"/>
                <a:gd name="T19" fmla="*/ 202 h 228"/>
                <a:gd name="T20" fmla="*/ 62 w 230"/>
                <a:gd name="T21" fmla="*/ 181 h 228"/>
                <a:gd name="T22" fmla="*/ 115 w 230"/>
                <a:gd name="T23" fmla="*/ 128 h 228"/>
                <a:gd name="T24" fmla="*/ 140 w 230"/>
                <a:gd name="T25" fmla="*/ 127 h 228"/>
                <a:gd name="T26" fmla="*/ 223 w 230"/>
                <a:gd name="T27" fmla="*/ 44 h 228"/>
                <a:gd name="T28" fmla="*/ 223 w 230"/>
                <a:gd name="T29"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0" h="228">
                  <a:moveTo>
                    <a:pt x="223" y="19"/>
                  </a:moveTo>
                  <a:cubicBezTo>
                    <a:pt x="211" y="7"/>
                    <a:pt x="211" y="7"/>
                    <a:pt x="211" y="7"/>
                  </a:cubicBezTo>
                  <a:cubicBezTo>
                    <a:pt x="204" y="0"/>
                    <a:pt x="192" y="0"/>
                    <a:pt x="185" y="7"/>
                  </a:cubicBezTo>
                  <a:cubicBezTo>
                    <a:pt x="103" y="90"/>
                    <a:pt x="103" y="90"/>
                    <a:pt x="103" y="90"/>
                  </a:cubicBezTo>
                  <a:cubicBezTo>
                    <a:pt x="96" y="96"/>
                    <a:pt x="96" y="107"/>
                    <a:pt x="102" y="114"/>
                  </a:cubicBezTo>
                  <a:cubicBezTo>
                    <a:pt x="48" y="167"/>
                    <a:pt x="48" y="167"/>
                    <a:pt x="48" y="167"/>
                  </a:cubicBezTo>
                  <a:cubicBezTo>
                    <a:pt x="26" y="172"/>
                    <a:pt x="26" y="172"/>
                    <a:pt x="26" y="172"/>
                  </a:cubicBezTo>
                  <a:cubicBezTo>
                    <a:pt x="0" y="216"/>
                    <a:pt x="0" y="216"/>
                    <a:pt x="0" y="216"/>
                  </a:cubicBezTo>
                  <a:cubicBezTo>
                    <a:pt x="13" y="228"/>
                    <a:pt x="13" y="228"/>
                    <a:pt x="13" y="228"/>
                  </a:cubicBezTo>
                  <a:cubicBezTo>
                    <a:pt x="56" y="202"/>
                    <a:pt x="56" y="202"/>
                    <a:pt x="56" y="202"/>
                  </a:cubicBezTo>
                  <a:cubicBezTo>
                    <a:pt x="62" y="181"/>
                    <a:pt x="62" y="181"/>
                    <a:pt x="62" y="181"/>
                  </a:cubicBezTo>
                  <a:cubicBezTo>
                    <a:pt x="115" y="128"/>
                    <a:pt x="115" y="128"/>
                    <a:pt x="115" y="128"/>
                  </a:cubicBezTo>
                  <a:cubicBezTo>
                    <a:pt x="122" y="134"/>
                    <a:pt x="133" y="134"/>
                    <a:pt x="140" y="127"/>
                  </a:cubicBezTo>
                  <a:cubicBezTo>
                    <a:pt x="223" y="44"/>
                    <a:pt x="223" y="44"/>
                    <a:pt x="223" y="44"/>
                  </a:cubicBezTo>
                  <a:cubicBezTo>
                    <a:pt x="230" y="37"/>
                    <a:pt x="230" y="26"/>
                    <a:pt x="223" y="19"/>
                  </a:cubicBezTo>
                </a:path>
              </a:pathLst>
            </a:custGeom>
            <a:solidFill>
              <a:srgbClr val="21BBE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34" name="Freeform 32"/>
            <p:cNvSpPr>
              <a:spLocks/>
            </p:cNvSpPr>
            <p:nvPr userDrawn="1"/>
          </p:nvSpPr>
          <p:spPr bwMode="auto">
            <a:xfrm>
              <a:off x="5488" y="2705"/>
              <a:ext cx="220" cy="254"/>
            </a:xfrm>
            <a:custGeom>
              <a:avLst/>
              <a:gdLst>
                <a:gd name="T0" fmla="*/ 220 w 220"/>
                <a:gd name="T1" fmla="*/ 191 h 254"/>
                <a:gd name="T2" fmla="*/ 110 w 220"/>
                <a:gd name="T3" fmla="*/ 254 h 254"/>
                <a:gd name="T4" fmla="*/ 0 w 220"/>
                <a:gd name="T5" fmla="*/ 191 h 254"/>
                <a:gd name="T6" fmla="*/ 0 w 220"/>
                <a:gd name="T7" fmla="*/ 64 h 254"/>
                <a:gd name="T8" fmla="*/ 110 w 220"/>
                <a:gd name="T9" fmla="*/ 0 h 254"/>
                <a:gd name="T10" fmla="*/ 220 w 220"/>
                <a:gd name="T11" fmla="*/ 64 h 254"/>
                <a:gd name="T12" fmla="*/ 220 w 220"/>
                <a:gd name="T13" fmla="*/ 191 h 254"/>
              </a:gdLst>
              <a:ahLst/>
              <a:cxnLst>
                <a:cxn ang="0">
                  <a:pos x="T0" y="T1"/>
                </a:cxn>
                <a:cxn ang="0">
                  <a:pos x="T2" y="T3"/>
                </a:cxn>
                <a:cxn ang="0">
                  <a:pos x="T4" y="T5"/>
                </a:cxn>
                <a:cxn ang="0">
                  <a:pos x="T6" y="T7"/>
                </a:cxn>
                <a:cxn ang="0">
                  <a:pos x="T8" y="T9"/>
                </a:cxn>
                <a:cxn ang="0">
                  <a:pos x="T10" y="T11"/>
                </a:cxn>
                <a:cxn ang="0">
                  <a:pos x="T12" y="T13"/>
                </a:cxn>
              </a:cxnLst>
              <a:rect l="0" t="0" r="r" b="b"/>
              <a:pathLst>
                <a:path w="220" h="254">
                  <a:moveTo>
                    <a:pt x="220" y="191"/>
                  </a:moveTo>
                  <a:lnTo>
                    <a:pt x="110" y="254"/>
                  </a:lnTo>
                  <a:lnTo>
                    <a:pt x="0" y="191"/>
                  </a:lnTo>
                  <a:lnTo>
                    <a:pt x="0" y="64"/>
                  </a:lnTo>
                  <a:lnTo>
                    <a:pt x="110" y="0"/>
                  </a:lnTo>
                  <a:lnTo>
                    <a:pt x="220" y="64"/>
                  </a:lnTo>
                  <a:lnTo>
                    <a:pt x="220" y="191"/>
                  </a:lnTo>
                  <a:close/>
                </a:path>
              </a:pathLst>
            </a:custGeom>
            <a:solidFill>
              <a:srgbClr val="B9D53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35" name="Freeform 33"/>
            <p:cNvSpPr>
              <a:spLocks/>
            </p:cNvSpPr>
            <p:nvPr userDrawn="1"/>
          </p:nvSpPr>
          <p:spPr bwMode="auto">
            <a:xfrm>
              <a:off x="5550" y="2778"/>
              <a:ext cx="95" cy="110"/>
            </a:xfrm>
            <a:custGeom>
              <a:avLst/>
              <a:gdLst>
                <a:gd name="T0" fmla="*/ 95 w 95"/>
                <a:gd name="T1" fmla="*/ 82 h 110"/>
                <a:gd name="T2" fmla="*/ 48 w 95"/>
                <a:gd name="T3" fmla="*/ 110 h 110"/>
                <a:gd name="T4" fmla="*/ 0 w 95"/>
                <a:gd name="T5" fmla="*/ 82 h 110"/>
                <a:gd name="T6" fmla="*/ 0 w 95"/>
                <a:gd name="T7" fmla="*/ 28 h 110"/>
                <a:gd name="T8" fmla="*/ 48 w 95"/>
                <a:gd name="T9" fmla="*/ 0 h 110"/>
                <a:gd name="T10" fmla="*/ 95 w 95"/>
                <a:gd name="T11" fmla="*/ 28 h 110"/>
                <a:gd name="T12" fmla="*/ 95 w 95"/>
                <a:gd name="T13" fmla="*/ 82 h 110"/>
              </a:gdLst>
              <a:ahLst/>
              <a:cxnLst>
                <a:cxn ang="0">
                  <a:pos x="T0" y="T1"/>
                </a:cxn>
                <a:cxn ang="0">
                  <a:pos x="T2" y="T3"/>
                </a:cxn>
                <a:cxn ang="0">
                  <a:pos x="T4" y="T5"/>
                </a:cxn>
                <a:cxn ang="0">
                  <a:pos x="T6" y="T7"/>
                </a:cxn>
                <a:cxn ang="0">
                  <a:pos x="T8" y="T9"/>
                </a:cxn>
                <a:cxn ang="0">
                  <a:pos x="T10" y="T11"/>
                </a:cxn>
                <a:cxn ang="0">
                  <a:pos x="T12" y="T13"/>
                </a:cxn>
              </a:cxnLst>
              <a:rect l="0" t="0" r="r" b="b"/>
              <a:pathLst>
                <a:path w="95" h="110">
                  <a:moveTo>
                    <a:pt x="95" y="82"/>
                  </a:moveTo>
                  <a:lnTo>
                    <a:pt x="48" y="110"/>
                  </a:lnTo>
                  <a:lnTo>
                    <a:pt x="0" y="82"/>
                  </a:lnTo>
                  <a:lnTo>
                    <a:pt x="0" y="28"/>
                  </a:lnTo>
                  <a:lnTo>
                    <a:pt x="48" y="0"/>
                  </a:lnTo>
                  <a:lnTo>
                    <a:pt x="95" y="28"/>
                  </a:lnTo>
                  <a:lnTo>
                    <a:pt x="95" y="82"/>
                  </a:lnTo>
                  <a:close/>
                </a:path>
              </a:pathLst>
            </a:custGeom>
            <a:solidFill>
              <a:srgbClr val="FDB81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36" name="Freeform 34"/>
            <p:cNvSpPr>
              <a:spLocks/>
            </p:cNvSpPr>
            <p:nvPr userDrawn="1"/>
          </p:nvSpPr>
          <p:spPr bwMode="auto">
            <a:xfrm>
              <a:off x="6204" y="3816"/>
              <a:ext cx="340" cy="394"/>
            </a:xfrm>
            <a:custGeom>
              <a:avLst/>
              <a:gdLst>
                <a:gd name="T0" fmla="*/ 340 w 340"/>
                <a:gd name="T1" fmla="*/ 295 h 394"/>
                <a:gd name="T2" fmla="*/ 171 w 340"/>
                <a:gd name="T3" fmla="*/ 394 h 394"/>
                <a:gd name="T4" fmla="*/ 0 w 340"/>
                <a:gd name="T5" fmla="*/ 295 h 394"/>
                <a:gd name="T6" fmla="*/ 0 w 340"/>
                <a:gd name="T7" fmla="*/ 99 h 394"/>
                <a:gd name="T8" fmla="*/ 171 w 340"/>
                <a:gd name="T9" fmla="*/ 0 h 394"/>
                <a:gd name="T10" fmla="*/ 340 w 340"/>
                <a:gd name="T11" fmla="*/ 99 h 394"/>
                <a:gd name="T12" fmla="*/ 340 w 340"/>
                <a:gd name="T13" fmla="*/ 295 h 394"/>
              </a:gdLst>
              <a:ahLst/>
              <a:cxnLst>
                <a:cxn ang="0">
                  <a:pos x="T0" y="T1"/>
                </a:cxn>
                <a:cxn ang="0">
                  <a:pos x="T2" y="T3"/>
                </a:cxn>
                <a:cxn ang="0">
                  <a:pos x="T4" y="T5"/>
                </a:cxn>
                <a:cxn ang="0">
                  <a:pos x="T6" y="T7"/>
                </a:cxn>
                <a:cxn ang="0">
                  <a:pos x="T8" y="T9"/>
                </a:cxn>
                <a:cxn ang="0">
                  <a:pos x="T10" y="T11"/>
                </a:cxn>
                <a:cxn ang="0">
                  <a:pos x="T12" y="T13"/>
                </a:cxn>
              </a:cxnLst>
              <a:rect l="0" t="0" r="r" b="b"/>
              <a:pathLst>
                <a:path w="340" h="394">
                  <a:moveTo>
                    <a:pt x="340" y="295"/>
                  </a:moveTo>
                  <a:lnTo>
                    <a:pt x="171" y="394"/>
                  </a:lnTo>
                  <a:lnTo>
                    <a:pt x="0" y="295"/>
                  </a:lnTo>
                  <a:lnTo>
                    <a:pt x="0" y="99"/>
                  </a:lnTo>
                  <a:lnTo>
                    <a:pt x="171" y="0"/>
                  </a:lnTo>
                  <a:lnTo>
                    <a:pt x="340" y="99"/>
                  </a:lnTo>
                  <a:lnTo>
                    <a:pt x="340" y="295"/>
                  </a:lnTo>
                  <a:close/>
                </a:path>
              </a:pathLst>
            </a:custGeom>
            <a:noFill/>
            <a:ln w="25400" cap="flat">
              <a:solidFill>
                <a:srgbClr val="FFFFF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37" name="Line 35"/>
            <p:cNvSpPr>
              <a:spLocks noChangeShapeType="1"/>
            </p:cNvSpPr>
            <p:nvPr userDrawn="1"/>
          </p:nvSpPr>
          <p:spPr bwMode="auto">
            <a:xfrm>
              <a:off x="6373" y="2739"/>
              <a:ext cx="0" cy="1149"/>
            </a:xfrm>
            <a:prstGeom prst="line">
              <a:avLst/>
            </a:prstGeom>
            <a:noFill/>
            <a:ln w="20638" cap="rnd">
              <a:solidFill>
                <a:srgbClr val="515151"/>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38" name="Freeform 36"/>
            <p:cNvSpPr>
              <a:spLocks/>
            </p:cNvSpPr>
            <p:nvPr userDrawn="1"/>
          </p:nvSpPr>
          <p:spPr bwMode="auto">
            <a:xfrm>
              <a:off x="6336" y="4001"/>
              <a:ext cx="24" cy="111"/>
            </a:xfrm>
            <a:custGeom>
              <a:avLst/>
              <a:gdLst>
                <a:gd name="T0" fmla="*/ 18 w 18"/>
                <a:gd name="T1" fmla="*/ 7 h 84"/>
                <a:gd name="T2" fmla="*/ 9 w 18"/>
                <a:gd name="T3" fmla="*/ 0 h 84"/>
                <a:gd name="T4" fmla="*/ 0 w 18"/>
                <a:gd name="T5" fmla="*/ 7 h 84"/>
                <a:gd name="T6" fmla="*/ 0 w 18"/>
                <a:gd name="T7" fmla="*/ 76 h 84"/>
                <a:gd name="T8" fmla="*/ 9 w 18"/>
                <a:gd name="T9" fmla="*/ 84 h 84"/>
                <a:gd name="T10" fmla="*/ 18 w 18"/>
                <a:gd name="T11" fmla="*/ 76 h 84"/>
                <a:gd name="T12" fmla="*/ 18 w 18"/>
                <a:gd name="T13" fmla="*/ 7 h 84"/>
              </a:gdLst>
              <a:ahLst/>
              <a:cxnLst>
                <a:cxn ang="0">
                  <a:pos x="T0" y="T1"/>
                </a:cxn>
                <a:cxn ang="0">
                  <a:pos x="T2" y="T3"/>
                </a:cxn>
                <a:cxn ang="0">
                  <a:pos x="T4" y="T5"/>
                </a:cxn>
                <a:cxn ang="0">
                  <a:pos x="T6" y="T7"/>
                </a:cxn>
                <a:cxn ang="0">
                  <a:pos x="T8" y="T9"/>
                </a:cxn>
                <a:cxn ang="0">
                  <a:pos x="T10" y="T11"/>
                </a:cxn>
                <a:cxn ang="0">
                  <a:pos x="T12" y="T13"/>
                </a:cxn>
              </a:cxnLst>
              <a:rect l="0" t="0" r="r" b="b"/>
              <a:pathLst>
                <a:path w="18" h="84">
                  <a:moveTo>
                    <a:pt x="18" y="7"/>
                  </a:moveTo>
                  <a:cubicBezTo>
                    <a:pt x="18" y="3"/>
                    <a:pt x="14" y="0"/>
                    <a:pt x="9" y="0"/>
                  </a:cubicBezTo>
                  <a:cubicBezTo>
                    <a:pt x="4" y="0"/>
                    <a:pt x="0" y="3"/>
                    <a:pt x="0" y="7"/>
                  </a:cubicBezTo>
                  <a:cubicBezTo>
                    <a:pt x="0" y="76"/>
                    <a:pt x="0" y="76"/>
                    <a:pt x="0" y="76"/>
                  </a:cubicBezTo>
                  <a:cubicBezTo>
                    <a:pt x="0" y="80"/>
                    <a:pt x="4" y="84"/>
                    <a:pt x="9" y="84"/>
                  </a:cubicBezTo>
                  <a:cubicBezTo>
                    <a:pt x="14" y="84"/>
                    <a:pt x="18" y="80"/>
                    <a:pt x="18" y="76"/>
                  </a:cubicBezTo>
                  <a:lnTo>
                    <a:pt x="18" y="7"/>
                  </a:lnTo>
                  <a:close/>
                </a:path>
              </a:pathLst>
            </a:custGeom>
            <a:solidFill>
              <a:srgbClr val="74747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39" name="Freeform 37"/>
            <p:cNvSpPr>
              <a:spLocks/>
            </p:cNvSpPr>
            <p:nvPr userDrawn="1"/>
          </p:nvSpPr>
          <p:spPr bwMode="auto">
            <a:xfrm>
              <a:off x="6385" y="4001"/>
              <a:ext cx="25" cy="111"/>
            </a:xfrm>
            <a:custGeom>
              <a:avLst/>
              <a:gdLst>
                <a:gd name="T0" fmla="*/ 19 w 19"/>
                <a:gd name="T1" fmla="*/ 7 h 84"/>
                <a:gd name="T2" fmla="*/ 9 w 19"/>
                <a:gd name="T3" fmla="*/ 0 h 84"/>
                <a:gd name="T4" fmla="*/ 0 w 19"/>
                <a:gd name="T5" fmla="*/ 7 h 84"/>
                <a:gd name="T6" fmla="*/ 0 w 19"/>
                <a:gd name="T7" fmla="*/ 76 h 84"/>
                <a:gd name="T8" fmla="*/ 9 w 19"/>
                <a:gd name="T9" fmla="*/ 84 h 84"/>
                <a:gd name="T10" fmla="*/ 19 w 19"/>
                <a:gd name="T11" fmla="*/ 76 h 84"/>
                <a:gd name="T12" fmla="*/ 19 w 19"/>
                <a:gd name="T13" fmla="*/ 7 h 84"/>
              </a:gdLst>
              <a:ahLst/>
              <a:cxnLst>
                <a:cxn ang="0">
                  <a:pos x="T0" y="T1"/>
                </a:cxn>
                <a:cxn ang="0">
                  <a:pos x="T2" y="T3"/>
                </a:cxn>
                <a:cxn ang="0">
                  <a:pos x="T4" y="T5"/>
                </a:cxn>
                <a:cxn ang="0">
                  <a:pos x="T6" y="T7"/>
                </a:cxn>
                <a:cxn ang="0">
                  <a:pos x="T8" y="T9"/>
                </a:cxn>
                <a:cxn ang="0">
                  <a:pos x="T10" y="T11"/>
                </a:cxn>
                <a:cxn ang="0">
                  <a:pos x="T12" y="T13"/>
                </a:cxn>
              </a:cxnLst>
              <a:rect l="0" t="0" r="r" b="b"/>
              <a:pathLst>
                <a:path w="19" h="84">
                  <a:moveTo>
                    <a:pt x="19" y="7"/>
                  </a:moveTo>
                  <a:cubicBezTo>
                    <a:pt x="19" y="3"/>
                    <a:pt x="14" y="0"/>
                    <a:pt x="9" y="0"/>
                  </a:cubicBezTo>
                  <a:cubicBezTo>
                    <a:pt x="4" y="0"/>
                    <a:pt x="0" y="3"/>
                    <a:pt x="0" y="7"/>
                  </a:cubicBezTo>
                  <a:cubicBezTo>
                    <a:pt x="0" y="76"/>
                    <a:pt x="0" y="76"/>
                    <a:pt x="0" y="76"/>
                  </a:cubicBezTo>
                  <a:cubicBezTo>
                    <a:pt x="0" y="80"/>
                    <a:pt x="4" y="84"/>
                    <a:pt x="9" y="84"/>
                  </a:cubicBezTo>
                  <a:cubicBezTo>
                    <a:pt x="14" y="84"/>
                    <a:pt x="19" y="80"/>
                    <a:pt x="19" y="76"/>
                  </a:cubicBezTo>
                  <a:lnTo>
                    <a:pt x="19" y="7"/>
                  </a:lnTo>
                  <a:close/>
                </a:path>
              </a:pathLst>
            </a:custGeom>
            <a:solidFill>
              <a:srgbClr val="74747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40" name="Freeform 38"/>
            <p:cNvSpPr>
              <a:spLocks/>
            </p:cNvSpPr>
            <p:nvPr userDrawn="1"/>
          </p:nvSpPr>
          <p:spPr bwMode="auto">
            <a:xfrm>
              <a:off x="6306" y="3947"/>
              <a:ext cx="133" cy="98"/>
            </a:xfrm>
            <a:custGeom>
              <a:avLst/>
              <a:gdLst>
                <a:gd name="T0" fmla="*/ 0 w 101"/>
                <a:gd name="T1" fmla="*/ 74 h 74"/>
                <a:gd name="T2" fmla="*/ 0 w 101"/>
                <a:gd name="T3" fmla="*/ 32 h 74"/>
                <a:gd name="T4" fmla="*/ 38 w 101"/>
                <a:gd name="T5" fmla="*/ 0 h 74"/>
                <a:gd name="T6" fmla="*/ 64 w 101"/>
                <a:gd name="T7" fmla="*/ 0 h 74"/>
                <a:gd name="T8" fmla="*/ 101 w 101"/>
                <a:gd name="T9" fmla="*/ 32 h 74"/>
                <a:gd name="T10" fmla="*/ 101 w 101"/>
                <a:gd name="T11" fmla="*/ 74 h 74"/>
                <a:gd name="T12" fmla="*/ 0 w 101"/>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101" h="74">
                  <a:moveTo>
                    <a:pt x="0" y="74"/>
                  </a:moveTo>
                  <a:cubicBezTo>
                    <a:pt x="0" y="32"/>
                    <a:pt x="0" y="32"/>
                    <a:pt x="0" y="32"/>
                  </a:cubicBezTo>
                  <a:cubicBezTo>
                    <a:pt x="0" y="14"/>
                    <a:pt x="17" y="0"/>
                    <a:pt x="38" y="0"/>
                  </a:cubicBezTo>
                  <a:cubicBezTo>
                    <a:pt x="64" y="0"/>
                    <a:pt x="64" y="0"/>
                    <a:pt x="64" y="0"/>
                  </a:cubicBezTo>
                  <a:cubicBezTo>
                    <a:pt x="84" y="0"/>
                    <a:pt x="101" y="14"/>
                    <a:pt x="101" y="32"/>
                  </a:cubicBezTo>
                  <a:cubicBezTo>
                    <a:pt x="101" y="74"/>
                    <a:pt x="101" y="74"/>
                    <a:pt x="101" y="74"/>
                  </a:cubicBezTo>
                  <a:lnTo>
                    <a:pt x="0" y="74"/>
                  </a:lnTo>
                  <a:close/>
                </a:path>
              </a:pathLst>
            </a:custGeom>
            <a:solidFill>
              <a:srgbClr val="33333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41" name="Freeform 39"/>
            <p:cNvSpPr>
              <a:spLocks/>
            </p:cNvSpPr>
            <p:nvPr userDrawn="1"/>
          </p:nvSpPr>
          <p:spPr bwMode="auto">
            <a:xfrm>
              <a:off x="6346" y="3915"/>
              <a:ext cx="54" cy="69"/>
            </a:xfrm>
            <a:custGeom>
              <a:avLst/>
              <a:gdLst>
                <a:gd name="T0" fmla="*/ 47 w 54"/>
                <a:gd name="T1" fmla="*/ 0 h 69"/>
                <a:gd name="T2" fmla="*/ 7 w 54"/>
                <a:gd name="T3" fmla="*/ 0 h 69"/>
                <a:gd name="T4" fmla="*/ 0 w 54"/>
                <a:gd name="T5" fmla="*/ 69 h 69"/>
                <a:gd name="T6" fmla="*/ 54 w 54"/>
                <a:gd name="T7" fmla="*/ 69 h 69"/>
                <a:gd name="T8" fmla="*/ 47 w 54"/>
                <a:gd name="T9" fmla="*/ 0 h 69"/>
              </a:gdLst>
              <a:ahLst/>
              <a:cxnLst>
                <a:cxn ang="0">
                  <a:pos x="T0" y="T1"/>
                </a:cxn>
                <a:cxn ang="0">
                  <a:pos x="T2" y="T3"/>
                </a:cxn>
                <a:cxn ang="0">
                  <a:pos x="T4" y="T5"/>
                </a:cxn>
                <a:cxn ang="0">
                  <a:pos x="T6" y="T7"/>
                </a:cxn>
                <a:cxn ang="0">
                  <a:pos x="T8" y="T9"/>
                </a:cxn>
              </a:cxnLst>
              <a:rect l="0" t="0" r="r" b="b"/>
              <a:pathLst>
                <a:path w="54" h="69">
                  <a:moveTo>
                    <a:pt x="47" y="0"/>
                  </a:moveTo>
                  <a:lnTo>
                    <a:pt x="7" y="0"/>
                  </a:lnTo>
                  <a:lnTo>
                    <a:pt x="0" y="69"/>
                  </a:lnTo>
                  <a:lnTo>
                    <a:pt x="54" y="69"/>
                  </a:lnTo>
                  <a:lnTo>
                    <a:pt x="47" y="0"/>
                  </a:lnTo>
                  <a:close/>
                </a:path>
              </a:pathLst>
            </a:custGeom>
            <a:solidFill>
              <a:srgbClr val="33333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42" name="Freeform 40"/>
            <p:cNvSpPr>
              <a:spLocks/>
            </p:cNvSpPr>
            <p:nvPr userDrawn="1"/>
          </p:nvSpPr>
          <p:spPr bwMode="auto">
            <a:xfrm>
              <a:off x="6342" y="3906"/>
              <a:ext cx="62" cy="20"/>
            </a:xfrm>
            <a:custGeom>
              <a:avLst/>
              <a:gdLst>
                <a:gd name="T0" fmla="*/ 47 w 47"/>
                <a:gd name="T1" fmla="*/ 7 h 15"/>
                <a:gd name="T2" fmla="*/ 38 w 47"/>
                <a:gd name="T3" fmla="*/ 0 h 15"/>
                <a:gd name="T4" fmla="*/ 9 w 47"/>
                <a:gd name="T5" fmla="*/ 0 h 15"/>
                <a:gd name="T6" fmla="*/ 0 w 47"/>
                <a:gd name="T7" fmla="*/ 7 h 15"/>
                <a:gd name="T8" fmla="*/ 9 w 47"/>
                <a:gd name="T9" fmla="*/ 15 h 15"/>
                <a:gd name="T10" fmla="*/ 38 w 47"/>
                <a:gd name="T11" fmla="*/ 15 h 15"/>
                <a:gd name="T12" fmla="*/ 47 w 47"/>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47" h="15">
                  <a:moveTo>
                    <a:pt x="47" y="7"/>
                  </a:moveTo>
                  <a:cubicBezTo>
                    <a:pt x="47" y="3"/>
                    <a:pt x="43" y="0"/>
                    <a:pt x="38" y="0"/>
                  </a:cubicBezTo>
                  <a:cubicBezTo>
                    <a:pt x="9" y="0"/>
                    <a:pt x="9" y="0"/>
                    <a:pt x="9" y="0"/>
                  </a:cubicBezTo>
                  <a:cubicBezTo>
                    <a:pt x="4" y="0"/>
                    <a:pt x="0" y="3"/>
                    <a:pt x="0" y="7"/>
                  </a:cubicBezTo>
                  <a:cubicBezTo>
                    <a:pt x="0" y="12"/>
                    <a:pt x="4" y="15"/>
                    <a:pt x="9" y="15"/>
                  </a:cubicBezTo>
                  <a:cubicBezTo>
                    <a:pt x="38" y="15"/>
                    <a:pt x="38" y="15"/>
                    <a:pt x="38" y="15"/>
                  </a:cubicBezTo>
                  <a:cubicBezTo>
                    <a:pt x="43" y="15"/>
                    <a:pt x="47" y="12"/>
                    <a:pt x="47" y="7"/>
                  </a:cubicBezTo>
                </a:path>
              </a:pathLst>
            </a:custGeom>
            <a:solidFill>
              <a:srgbClr val="33333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grpSp>
      <p:sp>
        <p:nvSpPr>
          <p:cNvPr id="43" name="Footer Placeholder 8"/>
          <p:cNvSpPr>
            <a:spLocks noGrp="1"/>
          </p:cNvSpPr>
          <p:nvPr>
            <p:ph type="ftr" sz="quarter" idx="17"/>
          </p:nvPr>
        </p:nvSpPr>
        <p:spPr>
          <a:xfrm>
            <a:off x="8444980" y="6757461"/>
            <a:ext cx="3937000" cy="137160"/>
          </a:xfrm>
          <a:prstGeom prst="rect">
            <a:avLst/>
          </a:prstGeom>
        </p:spPr>
        <p:txBody>
          <a:bodyPr/>
          <a:lstStyle>
            <a:lvl1pPr>
              <a:defRPr>
                <a:solidFill>
                  <a:schemeClr val="bg1"/>
                </a:solidFill>
              </a:defRPr>
            </a:lvl1pPr>
          </a:lstStyle>
          <a:p>
            <a:pPr algn="r" defTabSz="932563">
              <a:defRPr/>
            </a:pPr>
            <a:endParaRPr lang="en-US" dirty="0" smtClean="0">
              <a:solidFill>
                <a:srgbClr val="FFFFFF"/>
              </a:solidFill>
            </a:endParaRPr>
          </a:p>
        </p:txBody>
      </p:sp>
    </p:spTree>
    <p:extLst>
      <p:ext uri="{BB962C8B-B14F-4D97-AF65-F5344CB8AC3E}">
        <p14:creationId xmlns:p14="http://schemas.microsoft.com/office/powerpoint/2010/main" val="2135082676"/>
      </p:ext>
    </p:extLst>
  </p:cSld>
  <p:clrMapOvr>
    <a:masterClrMapping/>
  </p:clrMapOvr>
  <p:transition>
    <p:fade/>
  </p:transition>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_Demo">
    <p:bg>
      <p:bgPr>
        <a:solidFill>
          <a:schemeClr val="accent5"/>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274638" y="3040063"/>
            <a:ext cx="5954712" cy="758797"/>
          </a:xfrm>
        </p:spPr>
        <p:txBody>
          <a:bodyPr lIns="0" tIns="0"/>
          <a:lstStyle>
            <a:lvl1pPr marL="0" indent="0">
              <a:buNone/>
              <a:defRPr sz="4799">
                <a:solidFill>
                  <a:schemeClr val="bg1"/>
                </a:solidFill>
              </a:defRPr>
            </a:lvl1pPr>
          </a:lstStyle>
          <a:p>
            <a:pPr lvl="0"/>
            <a:endParaRPr lang="en-US" dirty="0"/>
          </a:p>
        </p:txBody>
      </p:sp>
      <p:sp>
        <p:nvSpPr>
          <p:cNvPr id="8" name="Text Placeholder 6"/>
          <p:cNvSpPr>
            <a:spLocks noGrp="1"/>
          </p:cNvSpPr>
          <p:nvPr>
            <p:ph type="body" sz="quarter" idx="11"/>
          </p:nvPr>
        </p:nvSpPr>
        <p:spPr>
          <a:xfrm>
            <a:off x="274638" y="3842235"/>
            <a:ext cx="5954712" cy="507831"/>
          </a:xfrm>
        </p:spPr>
        <p:txBody>
          <a:bodyPr lIns="0" tIns="0"/>
          <a:lstStyle>
            <a:lvl1pPr marL="0" indent="0">
              <a:buNone/>
              <a:defRPr sz="3000">
                <a:solidFill>
                  <a:schemeClr val="bg1"/>
                </a:solidFill>
              </a:defRPr>
            </a:lvl1pPr>
          </a:lstStyle>
          <a:p>
            <a:pPr lvl="0"/>
            <a:endParaRPr lang="en-US" dirty="0"/>
          </a:p>
        </p:txBody>
      </p:sp>
      <p:grpSp>
        <p:nvGrpSpPr>
          <p:cNvPr id="2" name="Group 4"/>
          <p:cNvGrpSpPr>
            <a:grpSpLocks noChangeAspect="1"/>
          </p:cNvGrpSpPr>
          <p:nvPr userDrawn="1"/>
        </p:nvGrpSpPr>
        <p:grpSpPr bwMode="auto">
          <a:xfrm>
            <a:off x="7548562" y="1219200"/>
            <a:ext cx="4619624" cy="5478463"/>
            <a:chOff x="4755" y="768"/>
            <a:chExt cx="2910" cy="3451"/>
          </a:xfrm>
        </p:grpSpPr>
        <p:sp>
          <p:nvSpPr>
            <p:cNvPr id="3" name="AutoShape 3"/>
            <p:cNvSpPr>
              <a:spLocks noChangeAspect="1" noChangeArrowheads="1" noTextEdit="1"/>
            </p:cNvSpPr>
            <p:nvPr userDrawn="1"/>
          </p:nvSpPr>
          <p:spPr bwMode="auto">
            <a:xfrm>
              <a:off x="4755" y="768"/>
              <a:ext cx="2909" cy="34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4" name="Freeform 5"/>
            <p:cNvSpPr>
              <a:spLocks/>
            </p:cNvSpPr>
            <p:nvPr userDrawn="1"/>
          </p:nvSpPr>
          <p:spPr bwMode="auto">
            <a:xfrm>
              <a:off x="5808" y="1575"/>
              <a:ext cx="1140" cy="1317"/>
            </a:xfrm>
            <a:custGeom>
              <a:avLst/>
              <a:gdLst>
                <a:gd name="T0" fmla="*/ 1140 w 1140"/>
                <a:gd name="T1" fmla="*/ 988 h 1317"/>
                <a:gd name="T2" fmla="*/ 571 w 1140"/>
                <a:gd name="T3" fmla="*/ 1317 h 1317"/>
                <a:gd name="T4" fmla="*/ 0 w 1140"/>
                <a:gd name="T5" fmla="*/ 988 h 1317"/>
                <a:gd name="T6" fmla="*/ 0 w 1140"/>
                <a:gd name="T7" fmla="*/ 330 h 1317"/>
                <a:gd name="T8" fmla="*/ 571 w 1140"/>
                <a:gd name="T9" fmla="*/ 0 h 1317"/>
                <a:gd name="T10" fmla="*/ 1140 w 1140"/>
                <a:gd name="T11" fmla="*/ 330 h 1317"/>
                <a:gd name="T12" fmla="*/ 1140 w 1140"/>
                <a:gd name="T13" fmla="*/ 988 h 1317"/>
              </a:gdLst>
              <a:ahLst/>
              <a:cxnLst>
                <a:cxn ang="0">
                  <a:pos x="T0" y="T1"/>
                </a:cxn>
                <a:cxn ang="0">
                  <a:pos x="T2" y="T3"/>
                </a:cxn>
                <a:cxn ang="0">
                  <a:pos x="T4" y="T5"/>
                </a:cxn>
                <a:cxn ang="0">
                  <a:pos x="T6" y="T7"/>
                </a:cxn>
                <a:cxn ang="0">
                  <a:pos x="T8" y="T9"/>
                </a:cxn>
                <a:cxn ang="0">
                  <a:pos x="T10" y="T11"/>
                </a:cxn>
                <a:cxn ang="0">
                  <a:pos x="T12" y="T13"/>
                </a:cxn>
              </a:cxnLst>
              <a:rect l="0" t="0" r="r" b="b"/>
              <a:pathLst>
                <a:path w="1140" h="1317">
                  <a:moveTo>
                    <a:pt x="1140" y="988"/>
                  </a:moveTo>
                  <a:lnTo>
                    <a:pt x="571" y="1317"/>
                  </a:lnTo>
                  <a:lnTo>
                    <a:pt x="0" y="988"/>
                  </a:lnTo>
                  <a:lnTo>
                    <a:pt x="0" y="330"/>
                  </a:lnTo>
                  <a:lnTo>
                    <a:pt x="571" y="0"/>
                  </a:lnTo>
                  <a:lnTo>
                    <a:pt x="1140" y="330"/>
                  </a:lnTo>
                  <a:lnTo>
                    <a:pt x="1140" y="988"/>
                  </a:lnTo>
                  <a:close/>
                </a:path>
              </a:pathLst>
            </a:custGeom>
            <a:solidFill>
              <a:srgbClr val="308DD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6" name="Freeform 6"/>
            <p:cNvSpPr>
              <a:spLocks/>
            </p:cNvSpPr>
            <p:nvPr userDrawn="1"/>
          </p:nvSpPr>
          <p:spPr bwMode="auto">
            <a:xfrm>
              <a:off x="6955" y="1529"/>
              <a:ext cx="396" cy="457"/>
            </a:xfrm>
            <a:custGeom>
              <a:avLst/>
              <a:gdLst>
                <a:gd name="T0" fmla="*/ 396 w 396"/>
                <a:gd name="T1" fmla="*/ 342 h 457"/>
                <a:gd name="T2" fmla="*/ 198 w 396"/>
                <a:gd name="T3" fmla="*/ 457 h 457"/>
                <a:gd name="T4" fmla="*/ 0 w 396"/>
                <a:gd name="T5" fmla="*/ 342 h 457"/>
                <a:gd name="T6" fmla="*/ 0 w 396"/>
                <a:gd name="T7" fmla="*/ 113 h 457"/>
                <a:gd name="T8" fmla="*/ 198 w 396"/>
                <a:gd name="T9" fmla="*/ 0 h 457"/>
                <a:gd name="T10" fmla="*/ 396 w 396"/>
                <a:gd name="T11" fmla="*/ 113 h 457"/>
                <a:gd name="T12" fmla="*/ 396 w 396"/>
                <a:gd name="T13" fmla="*/ 342 h 457"/>
              </a:gdLst>
              <a:ahLst/>
              <a:cxnLst>
                <a:cxn ang="0">
                  <a:pos x="T0" y="T1"/>
                </a:cxn>
                <a:cxn ang="0">
                  <a:pos x="T2" y="T3"/>
                </a:cxn>
                <a:cxn ang="0">
                  <a:pos x="T4" y="T5"/>
                </a:cxn>
                <a:cxn ang="0">
                  <a:pos x="T6" y="T7"/>
                </a:cxn>
                <a:cxn ang="0">
                  <a:pos x="T8" y="T9"/>
                </a:cxn>
                <a:cxn ang="0">
                  <a:pos x="T10" y="T11"/>
                </a:cxn>
                <a:cxn ang="0">
                  <a:pos x="T12" y="T13"/>
                </a:cxn>
              </a:cxnLst>
              <a:rect l="0" t="0" r="r" b="b"/>
              <a:pathLst>
                <a:path w="396" h="457">
                  <a:moveTo>
                    <a:pt x="396" y="342"/>
                  </a:moveTo>
                  <a:lnTo>
                    <a:pt x="198" y="457"/>
                  </a:lnTo>
                  <a:lnTo>
                    <a:pt x="0" y="342"/>
                  </a:lnTo>
                  <a:lnTo>
                    <a:pt x="0" y="113"/>
                  </a:lnTo>
                  <a:lnTo>
                    <a:pt x="198" y="0"/>
                  </a:lnTo>
                  <a:lnTo>
                    <a:pt x="396" y="113"/>
                  </a:lnTo>
                  <a:lnTo>
                    <a:pt x="396" y="342"/>
                  </a:lnTo>
                  <a:close/>
                </a:path>
              </a:pathLst>
            </a:custGeom>
            <a:solidFill>
              <a:srgbClr val="FDB81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9" name="Freeform 7"/>
            <p:cNvSpPr>
              <a:spLocks/>
            </p:cNvSpPr>
            <p:nvPr userDrawn="1"/>
          </p:nvSpPr>
          <p:spPr bwMode="auto">
            <a:xfrm>
              <a:off x="7067" y="1658"/>
              <a:ext cx="172" cy="198"/>
            </a:xfrm>
            <a:custGeom>
              <a:avLst/>
              <a:gdLst>
                <a:gd name="T0" fmla="*/ 172 w 172"/>
                <a:gd name="T1" fmla="*/ 148 h 198"/>
                <a:gd name="T2" fmla="*/ 86 w 172"/>
                <a:gd name="T3" fmla="*/ 198 h 198"/>
                <a:gd name="T4" fmla="*/ 0 w 172"/>
                <a:gd name="T5" fmla="*/ 148 h 198"/>
                <a:gd name="T6" fmla="*/ 0 w 172"/>
                <a:gd name="T7" fmla="*/ 49 h 198"/>
                <a:gd name="T8" fmla="*/ 86 w 172"/>
                <a:gd name="T9" fmla="*/ 0 h 198"/>
                <a:gd name="T10" fmla="*/ 172 w 172"/>
                <a:gd name="T11" fmla="*/ 49 h 198"/>
                <a:gd name="T12" fmla="*/ 172 w 172"/>
                <a:gd name="T13" fmla="*/ 148 h 198"/>
              </a:gdLst>
              <a:ahLst/>
              <a:cxnLst>
                <a:cxn ang="0">
                  <a:pos x="T0" y="T1"/>
                </a:cxn>
                <a:cxn ang="0">
                  <a:pos x="T2" y="T3"/>
                </a:cxn>
                <a:cxn ang="0">
                  <a:pos x="T4" y="T5"/>
                </a:cxn>
                <a:cxn ang="0">
                  <a:pos x="T6" y="T7"/>
                </a:cxn>
                <a:cxn ang="0">
                  <a:pos x="T8" y="T9"/>
                </a:cxn>
                <a:cxn ang="0">
                  <a:pos x="T10" y="T11"/>
                </a:cxn>
                <a:cxn ang="0">
                  <a:pos x="T12" y="T13"/>
                </a:cxn>
              </a:cxnLst>
              <a:rect l="0" t="0" r="r" b="b"/>
              <a:pathLst>
                <a:path w="172" h="198">
                  <a:moveTo>
                    <a:pt x="172" y="148"/>
                  </a:moveTo>
                  <a:lnTo>
                    <a:pt x="86" y="198"/>
                  </a:lnTo>
                  <a:lnTo>
                    <a:pt x="0" y="148"/>
                  </a:lnTo>
                  <a:lnTo>
                    <a:pt x="0" y="49"/>
                  </a:lnTo>
                  <a:lnTo>
                    <a:pt x="86" y="0"/>
                  </a:lnTo>
                  <a:lnTo>
                    <a:pt x="172" y="49"/>
                  </a:lnTo>
                  <a:lnTo>
                    <a:pt x="172" y="148"/>
                  </a:lnTo>
                  <a:close/>
                </a:path>
              </a:pathLst>
            </a:custGeom>
            <a:solidFill>
              <a:srgbClr val="3276B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0" name="Freeform 8"/>
            <p:cNvSpPr>
              <a:spLocks/>
            </p:cNvSpPr>
            <p:nvPr userDrawn="1"/>
          </p:nvSpPr>
          <p:spPr bwMode="auto">
            <a:xfrm>
              <a:off x="6792" y="2379"/>
              <a:ext cx="313" cy="361"/>
            </a:xfrm>
            <a:custGeom>
              <a:avLst/>
              <a:gdLst>
                <a:gd name="T0" fmla="*/ 313 w 313"/>
                <a:gd name="T1" fmla="*/ 271 h 361"/>
                <a:gd name="T2" fmla="*/ 156 w 313"/>
                <a:gd name="T3" fmla="*/ 361 h 361"/>
                <a:gd name="T4" fmla="*/ 0 w 313"/>
                <a:gd name="T5" fmla="*/ 271 h 361"/>
                <a:gd name="T6" fmla="*/ 0 w 313"/>
                <a:gd name="T7" fmla="*/ 90 h 361"/>
                <a:gd name="T8" fmla="*/ 156 w 313"/>
                <a:gd name="T9" fmla="*/ 0 h 361"/>
                <a:gd name="T10" fmla="*/ 313 w 313"/>
                <a:gd name="T11" fmla="*/ 90 h 361"/>
                <a:gd name="T12" fmla="*/ 313 w 313"/>
                <a:gd name="T13" fmla="*/ 271 h 361"/>
              </a:gdLst>
              <a:ahLst/>
              <a:cxnLst>
                <a:cxn ang="0">
                  <a:pos x="T0" y="T1"/>
                </a:cxn>
                <a:cxn ang="0">
                  <a:pos x="T2" y="T3"/>
                </a:cxn>
                <a:cxn ang="0">
                  <a:pos x="T4" y="T5"/>
                </a:cxn>
                <a:cxn ang="0">
                  <a:pos x="T6" y="T7"/>
                </a:cxn>
                <a:cxn ang="0">
                  <a:pos x="T8" y="T9"/>
                </a:cxn>
                <a:cxn ang="0">
                  <a:pos x="T10" y="T11"/>
                </a:cxn>
                <a:cxn ang="0">
                  <a:pos x="T12" y="T13"/>
                </a:cxn>
              </a:cxnLst>
              <a:rect l="0" t="0" r="r" b="b"/>
              <a:pathLst>
                <a:path w="313" h="361">
                  <a:moveTo>
                    <a:pt x="313" y="271"/>
                  </a:moveTo>
                  <a:lnTo>
                    <a:pt x="156" y="361"/>
                  </a:lnTo>
                  <a:lnTo>
                    <a:pt x="0" y="271"/>
                  </a:lnTo>
                  <a:lnTo>
                    <a:pt x="0" y="90"/>
                  </a:lnTo>
                  <a:lnTo>
                    <a:pt x="156" y="0"/>
                  </a:lnTo>
                  <a:lnTo>
                    <a:pt x="313" y="90"/>
                  </a:lnTo>
                  <a:lnTo>
                    <a:pt x="313" y="271"/>
                  </a:lnTo>
                  <a:close/>
                </a:path>
              </a:pathLst>
            </a:custGeom>
            <a:solidFill>
              <a:srgbClr val="21BBE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1" name="Freeform 9"/>
            <p:cNvSpPr>
              <a:spLocks/>
            </p:cNvSpPr>
            <p:nvPr userDrawn="1"/>
          </p:nvSpPr>
          <p:spPr bwMode="auto">
            <a:xfrm>
              <a:off x="6881" y="2481"/>
              <a:ext cx="136" cy="157"/>
            </a:xfrm>
            <a:custGeom>
              <a:avLst/>
              <a:gdLst>
                <a:gd name="T0" fmla="*/ 136 w 136"/>
                <a:gd name="T1" fmla="*/ 118 h 157"/>
                <a:gd name="T2" fmla="*/ 67 w 136"/>
                <a:gd name="T3" fmla="*/ 157 h 157"/>
                <a:gd name="T4" fmla="*/ 0 w 136"/>
                <a:gd name="T5" fmla="*/ 118 h 157"/>
                <a:gd name="T6" fmla="*/ 0 w 136"/>
                <a:gd name="T7" fmla="*/ 40 h 157"/>
                <a:gd name="T8" fmla="*/ 67 w 136"/>
                <a:gd name="T9" fmla="*/ 0 h 157"/>
                <a:gd name="T10" fmla="*/ 136 w 136"/>
                <a:gd name="T11" fmla="*/ 40 h 157"/>
                <a:gd name="T12" fmla="*/ 136 w 136"/>
                <a:gd name="T13" fmla="*/ 118 h 157"/>
              </a:gdLst>
              <a:ahLst/>
              <a:cxnLst>
                <a:cxn ang="0">
                  <a:pos x="T0" y="T1"/>
                </a:cxn>
                <a:cxn ang="0">
                  <a:pos x="T2" y="T3"/>
                </a:cxn>
                <a:cxn ang="0">
                  <a:pos x="T4" y="T5"/>
                </a:cxn>
                <a:cxn ang="0">
                  <a:pos x="T6" y="T7"/>
                </a:cxn>
                <a:cxn ang="0">
                  <a:pos x="T8" y="T9"/>
                </a:cxn>
                <a:cxn ang="0">
                  <a:pos x="T10" y="T11"/>
                </a:cxn>
                <a:cxn ang="0">
                  <a:pos x="T12" y="T13"/>
                </a:cxn>
              </a:cxnLst>
              <a:rect l="0" t="0" r="r" b="b"/>
              <a:pathLst>
                <a:path w="136" h="157">
                  <a:moveTo>
                    <a:pt x="136" y="118"/>
                  </a:moveTo>
                  <a:lnTo>
                    <a:pt x="67" y="157"/>
                  </a:lnTo>
                  <a:lnTo>
                    <a:pt x="0" y="118"/>
                  </a:lnTo>
                  <a:lnTo>
                    <a:pt x="0" y="40"/>
                  </a:lnTo>
                  <a:lnTo>
                    <a:pt x="67" y="0"/>
                  </a:lnTo>
                  <a:lnTo>
                    <a:pt x="136" y="40"/>
                  </a:lnTo>
                  <a:lnTo>
                    <a:pt x="136" y="118"/>
                  </a:lnTo>
                  <a:close/>
                </a:path>
              </a:pathLst>
            </a:custGeom>
            <a:solidFill>
              <a:srgbClr val="3276B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2" name="Freeform 10"/>
            <p:cNvSpPr>
              <a:spLocks/>
            </p:cNvSpPr>
            <p:nvPr userDrawn="1"/>
          </p:nvSpPr>
          <p:spPr bwMode="auto">
            <a:xfrm>
              <a:off x="7446" y="994"/>
              <a:ext cx="219" cy="253"/>
            </a:xfrm>
            <a:custGeom>
              <a:avLst/>
              <a:gdLst>
                <a:gd name="T0" fmla="*/ 219 w 219"/>
                <a:gd name="T1" fmla="*/ 190 h 253"/>
                <a:gd name="T2" fmla="*/ 110 w 219"/>
                <a:gd name="T3" fmla="*/ 253 h 253"/>
                <a:gd name="T4" fmla="*/ 0 w 219"/>
                <a:gd name="T5" fmla="*/ 190 h 253"/>
                <a:gd name="T6" fmla="*/ 0 w 219"/>
                <a:gd name="T7" fmla="*/ 63 h 253"/>
                <a:gd name="T8" fmla="*/ 110 w 219"/>
                <a:gd name="T9" fmla="*/ 0 h 253"/>
                <a:gd name="T10" fmla="*/ 219 w 219"/>
                <a:gd name="T11" fmla="*/ 63 h 253"/>
                <a:gd name="T12" fmla="*/ 219 w 219"/>
                <a:gd name="T13" fmla="*/ 190 h 253"/>
              </a:gdLst>
              <a:ahLst/>
              <a:cxnLst>
                <a:cxn ang="0">
                  <a:pos x="T0" y="T1"/>
                </a:cxn>
                <a:cxn ang="0">
                  <a:pos x="T2" y="T3"/>
                </a:cxn>
                <a:cxn ang="0">
                  <a:pos x="T4" y="T5"/>
                </a:cxn>
                <a:cxn ang="0">
                  <a:pos x="T6" y="T7"/>
                </a:cxn>
                <a:cxn ang="0">
                  <a:pos x="T8" y="T9"/>
                </a:cxn>
                <a:cxn ang="0">
                  <a:pos x="T10" y="T11"/>
                </a:cxn>
                <a:cxn ang="0">
                  <a:pos x="T12" y="T13"/>
                </a:cxn>
              </a:cxnLst>
              <a:rect l="0" t="0" r="r" b="b"/>
              <a:pathLst>
                <a:path w="219" h="253">
                  <a:moveTo>
                    <a:pt x="219" y="190"/>
                  </a:moveTo>
                  <a:lnTo>
                    <a:pt x="110" y="253"/>
                  </a:lnTo>
                  <a:lnTo>
                    <a:pt x="0" y="190"/>
                  </a:lnTo>
                  <a:lnTo>
                    <a:pt x="0" y="63"/>
                  </a:lnTo>
                  <a:lnTo>
                    <a:pt x="110" y="0"/>
                  </a:lnTo>
                  <a:lnTo>
                    <a:pt x="219" y="63"/>
                  </a:lnTo>
                  <a:lnTo>
                    <a:pt x="219" y="190"/>
                  </a:lnTo>
                  <a:close/>
                </a:path>
              </a:pathLst>
            </a:custGeom>
            <a:solidFill>
              <a:srgbClr val="2A338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3" name="Freeform 11"/>
            <p:cNvSpPr>
              <a:spLocks/>
            </p:cNvSpPr>
            <p:nvPr userDrawn="1"/>
          </p:nvSpPr>
          <p:spPr bwMode="auto">
            <a:xfrm>
              <a:off x="7508" y="1065"/>
              <a:ext cx="95" cy="111"/>
            </a:xfrm>
            <a:custGeom>
              <a:avLst/>
              <a:gdLst>
                <a:gd name="T0" fmla="*/ 95 w 95"/>
                <a:gd name="T1" fmla="*/ 83 h 111"/>
                <a:gd name="T2" fmla="*/ 48 w 95"/>
                <a:gd name="T3" fmla="*/ 111 h 111"/>
                <a:gd name="T4" fmla="*/ 0 w 95"/>
                <a:gd name="T5" fmla="*/ 83 h 111"/>
                <a:gd name="T6" fmla="*/ 0 w 95"/>
                <a:gd name="T7" fmla="*/ 28 h 111"/>
                <a:gd name="T8" fmla="*/ 48 w 95"/>
                <a:gd name="T9" fmla="*/ 0 h 111"/>
                <a:gd name="T10" fmla="*/ 95 w 95"/>
                <a:gd name="T11" fmla="*/ 28 h 111"/>
                <a:gd name="T12" fmla="*/ 95 w 95"/>
                <a:gd name="T13" fmla="*/ 83 h 111"/>
              </a:gdLst>
              <a:ahLst/>
              <a:cxnLst>
                <a:cxn ang="0">
                  <a:pos x="T0" y="T1"/>
                </a:cxn>
                <a:cxn ang="0">
                  <a:pos x="T2" y="T3"/>
                </a:cxn>
                <a:cxn ang="0">
                  <a:pos x="T4" y="T5"/>
                </a:cxn>
                <a:cxn ang="0">
                  <a:pos x="T6" y="T7"/>
                </a:cxn>
                <a:cxn ang="0">
                  <a:pos x="T8" y="T9"/>
                </a:cxn>
                <a:cxn ang="0">
                  <a:pos x="T10" y="T11"/>
                </a:cxn>
                <a:cxn ang="0">
                  <a:pos x="T12" y="T13"/>
                </a:cxn>
              </a:cxnLst>
              <a:rect l="0" t="0" r="r" b="b"/>
              <a:pathLst>
                <a:path w="95" h="111">
                  <a:moveTo>
                    <a:pt x="95" y="83"/>
                  </a:moveTo>
                  <a:lnTo>
                    <a:pt x="48" y="111"/>
                  </a:lnTo>
                  <a:lnTo>
                    <a:pt x="0" y="83"/>
                  </a:lnTo>
                  <a:lnTo>
                    <a:pt x="0" y="28"/>
                  </a:lnTo>
                  <a:lnTo>
                    <a:pt x="48" y="0"/>
                  </a:lnTo>
                  <a:lnTo>
                    <a:pt x="95" y="28"/>
                  </a:lnTo>
                  <a:lnTo>
                    <a:pt x="95" y="83"/>
                  </a:lnTo>
                  <a:close/>
                </a:path>
              </a:pathLst>
            </a:custGeom>
            <a:solidFill>
              <a:srgbClr val="3276B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4" name="Freeform 12"/>
            <p:cNvSpPr>
              <a:spLocks/>
            </p:cNvSpPr>
            <p:nvPr userDrawn="1"/>
          </p:nvSpPr>
          <p:spPr bwMode="auto">
            <a:xfrm>
              <a:off x="5808" y="846"/>
              <a:ext cx="313" cy="361"/>
            </a:xfrm>
            <a:custGeom>
              <a:avLst/>
              <a:gdLst>
                <a:gd name="T0" fmla="*/ 313 w 313"/>
                <a:gd name="T1" fmla="*/ 271 h 361"/>
                <a:gd name="T2" fmla="*/ 157 w 313"/>
                <a:gd name="T3" fmla="*/ 361 h 361"/>
                <a:gd name="T4" fmla="*/ 0 w 313"/>
                <a:gd name="T5" fmla="*/ 271 h 361"/>
                <a:gd name="T6" fmla="*/ 0 w 313"/>
                <a:gd name="T7" fmla="*/ 90 h 361"/>
                <a:gd name="T8" fmla="*/ 157 w 313"/>
                <a:gd name="T9" fmla="*/ 0 h 361"/>
                <a:gd name="T10" fmla="*/ 313 w 313"/>
                <a:gd name="T11" fmla="*/ 90 h 361"/>
                <a:gd name="T12" fmla="*/ 313 w 313"/>
                <a:gd name="T13" fmla="*/ 271 h 361"/>
              </a:gdLst>
              <a:ahLst/>
              <a:cxnLst>
                <a:cxn ang="0">
                  <a:pos x="T0" y="T1"/>
                </a:cxn>
                <a:cxn ang="0">
                  <a:pos x="T2" y="T3"/>
                </a:cxn>
                <a:cxn ang="0">
                  <a:pos x="T4" y="T5"/>
                </a:cxn>
                <a:cxn ang="0">
                  <a:pos x="T6" y="T7"/>
                </a:cxn>
                <a:cxn ang="0">
                  <a:pos x="T8" y="T9"/>
                </a:cxn>
                <a:cxn ang="0">
                  <a:pos x="T10" y="T11"/>
                </a:cxn>
                <a:cxn ang="0">
                  <a:pos x="T12" y="T13"/>
                </a:cxn>
              </a:cxnLst>
              <a:rect l="0" t="0" r="r" b="b"/>
              <a:pathLst>
                <a:path w="313" h="361">
                  <a:moveTo>
                    <a:pt x="313" y="271"/>
                  </a:moveTo>
                  <a:lnTo>
                    <a:pt x="157" y="361"/>
                  </a:lnTo>
                  <a:lnTo>
                    <a:pt x="0" y="271"/>
                  </a:lnTo>
                  <a:lnTo>
                    <a:pt x="0" y="90"/>
                  </a:lnTo>
                  <a:lnTo>
                    <a:pt x="157" y="0"/>
                  </a:lnTo>
                  <a:lnTo>
                    <a:pt x="313" y="90"/>
                  </a:lnTo>
                  <a:lnTo>
                    <a:pt x="313" y="271"/>
                  </a:lnTo>
                  <a:close/>
                </a:path>
              </a:pathLst>
            </a:custGeom>
            <a:solidFill>
              <a:srgbClr val="21BBE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5" name="Freeform 13"/>
            <p:cNvSpPr>
              <a:spLocks/>
            </p:cNvSpPr>
            <p:nvPr userDrawn="1"/>
          </p:nvSpPr>
          <p:spPr bwMode="auto">
            <a:xfrm>
              <a:off x="5896" y="948"/>
              <a:ext cx="136" cy="157"/>
            </a:xfrm>
            <a:custGeom>
              <a:avLst/>
              <a:gdLst>
                <a:gd name="T0" fmla="*/ 136 w 136"/>
                <a:gd name="T1" fmla="*/ 117 h 157"/>
                <a:gd name="T2" fmla="*/ 69 w 136"/>
                <a:gd name="T3" fmla="*/ 157 h 157"/>
                <a:gd name="T4" fmla="*/ 0 w 136"/>
                <a:gd name="T5" fmla="*/ 117 h 157"/>
                <a:gd name="T6" fmla="*/ 0 w 136"/>
                <a:gd name="T7" fmla="*/ 39 h 157"/>
                <a:gd name="T8" fmla="*/ 69 w 136"/>
                <a:gd name="T9" fmla="*/ 0 h 157"/>
                <a:gd name="T10" fmla="*/ 136 w 136"/>
                <a:gd name="T11" fmla="*/ 39 h 157"/>
                <a:gd name="T12" fmla="*/ 136 w 136"/>
                <a:gd name="T13" fmla="*/ 117 h 157"/>
              </a:gdLst>
              <a:ahLst/>
              <a:cxnLst>
                <a:cxn ang="0">
                  <a:pos x="T0" y="T1"/>
                </a:cxn>
                <a:cxn ang="0">
                  <a:pos x="T2" y="T3"/>
                </a:cxn>
                <a:cxn ang="0">
                  <a:pos x="T4" y="T5"/>
                </a:cxn>
                <a:cxn ang="0">
                  <a:pos x="T6" y="T7"/>
                </a:cxn>
                <a:cxn ang="0">
                  <a:pos x="T8" y="T9"/>
                </a:cxn>
                <a:cxn ang="0">
                  <a:pos x="T10" y="T11"/>
                </a:cxn>
                <a:cxn ang="0">
                  <a:pos x="T12" y="T13"/>
                </a:cxn>
              </a:cxnLst>
              <a:rect l="0" t="0" r="r" b="b"/>
              <a:pathLst>
                <a:path w="136" h="157">
                  <a:moveTo>
                    <a:pt x="136" y="117"/>
                  </a:moveTo>
                  <a:lnTo>
                    <a:pt x="69" y="157"/>
                  </a:lnTo>
                  <a:lnTo>
                    <a:pt x="0" y="117"/>
                  </a:lnTo>
                  <a:lnTo>
                    <a:pt x="0" y="39"/>
                  </a:lnTo>
                  <a:lnTo>
                    <a:pt x="69" y="0"/>
                  </a:lnTo>
                  <a:lnTo>
                    <a:pt x="136" y="39"/>
                  </a:lnTo>
                  <a:lnTo>
                    <a:pt x="136" y="117"/>
                  </a:lnTo>
                  <a:close/>
                </a:path>
              </a:pathLst>
            </a:custGeom>
            <a:solidFill>
              <a:srgbClr val="3276B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6" name="Freeform 14"/>
            <p:cNvSpPr>
              <a:spLocks/>
            </p:cNvSpPr>
            <p:nvPr userDrawn="1"/>
          </p:nvSpPr>
          <p:spPr bwMode="auto">
            <a:xfrm>
              <a:off x="6324" y="768"/>
              <a:ext cx="756" cy="873"/>
            </a:xfrm>
            <a:custGeom>
              <a:avLst/>
              <a:gdLst>
                <a:gd name="T0" fmla="*/ 756 w 756"/>
                <a:gd name="T1" fmla="*/ 655 h 873"/>
                <a:gd name="T2" fmla="*/ 378 w 756"/>
                <a:gd name="T3" fmla="*/ 873 h 873"/>
                <a:gd name="T4" fmla="*/ 0 w 756"/>
                <a:gd name="T5" fmla="*/ 655 h 873"/>
                <a:gd name="T6" fmla="*/ 0 w 756"/>
                <a:gd name="T7" fmla="*/ 218 h 873"/>
                <a:gd name="T8" fmla="*/ 378 w 756"/>
                <a:gd name="T9" fmla="*/ 0 h 873"/>
                <a:gd name="T10" fmla="*/ 756 w 756"/>
                <a:gd name="T11" fmla="*/ 218 h 873"/>
                <a:gd name="T12" fmla="*/ 756 w 756"/>
                <a:gd name="T13" fmla="*/ 655 h 873"/>
              </a:gdLst>
              <a:ahLst/>
              <a:cxnLst>
                <a:cxn ang="0">
                  <a:pos x="T0" y="T1"/>
                </a:cxn>
                <a:cxn ang="0">
                  <a:pos x="T2" y="T3"/>
                </a:cxn>
                <a:cxn ang="0">
                  <a:pos x="T4" y="T5"/>
                </a:cxn>
                <a:cxn ang="0">
                  <a:pos x="T6" y="T7"/>
                </a:cxn>
                <a:cxn ang="0">
                  <a:pos x="T8" y="T9"/>
                </a:cxn>
                <a:cxn ang="0">
                  <a:pos x="T10" y="T11"/>
                </a:cxn>
                <a:cxn ang="0">
                  <a:pos x="T12" y="T13"/>
                </a:cxn>
              </a:cxnLst>
              <a:rect l="0" t="0" r="r" b="b"/>
              <a:pathLst>
                <a:path w="756" h="873">
                  <a:moveTo>
                    <a:pt x="756" y="655"/>
                  </a:moveTo>
                  <a:lnTo>
                    <a:pt x="378" y="873"/>
                  </a:lnTo>
                  <a:lnTo>
                    <a:pt x="0" y="655"/>
                  </a:lnTo>
                  <a:lnTo>
                    <a:pt x="0" y="218"/>
                  </a:lnTo>
                  <a:lnTo>
                    <a:pt x="378" y="0"/>
                  </a:lnTo>
                  <a:lnTo>
                    <a:pt x="756" y="218"/>
                  </a:lnTo>
                  <a:lnTo>
                    <a:pt x="756" y="655"/>
                  </a:lnTo>
                  <a:close/>
                </a:path>
              </a:pathLst>
            </a:custGeom>
            <a:solidFill>
              <a:srgbClr val="308DD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7" name="Freeform 15"/>
            <p:cNvSpPr>
              <a:spLocks/>
            </p:cNvSpPr>
            <p:nvPr userDrawn="1"/>
          </p:nvSpPr>
          <p:spPr bwMode="auto">
            <a:xfrm>
              <a:off x="6474" y="940"/>
              <a:ext cx="455" cy="525"/>
            </a:xfrm>
            <a:custGeom>
              <a:avLst/>
              <a:gdLst>
                <a:gd name="T0" fmla="*/ 455 w 455"/>
                <a:gd name="T1" fmla="*/ 395 h 525"/>
                <a:gd name="T2" fmla="*/ 228 w 455"/>
                <a:gd name="T3" fmla="*/ 525 h 525"/>
                <a:gd name="T4" fmla="*/ 0 w 455"/>
                <a:gd name="T5" fmla="*/ 395 h 525"/>
                <a:gd name="T6" fmla="*/ 0 w 455"/>
                <a:gd name="T7" fmla="*/ 132 h 525"/>
                <a:gd name="T8" fmla="*/ 228 w 455"/>
                <a:gd name="T9" fmla="*/ 0 h 525"/>
                <a:gd name="T10" fmla="*/ 455 w 455"/>
                <a:gd name="T11" fmla="*/ 132 h 525"/>
                <a:gd name="T12" fmla="*/ 455 w 455"/>
                <a:gd name="T13" fmla="*/ 395 h 525"/>
              </a:gdLst>
              <a:ahLst/>
              <a:cxnLst>
                <a:cxn ang="0">
                  <a:pos x="T0" y="T1"/>
                </a:cxn>
                <a:cxn ang="0">
                  <a:pos x="T2" y="T3"/>
                </a:cxn>
                <a:cxn ang="0">
                  <a:pos x="T4" y="T5"/>
                </a:cxn>
                <a:cxn ang="0">
                  <a:pos x="T6" y="T7"/>
                </a:cxn>
                <a:cxn ang="0">
                  <a:pos x="T8" y="T9"/>
                </a:cxn>
                <a:cxn ang="0">
                  <a:pos x="T10" y="T11"/>
                </a:cxn>
                <a:cxn ang="0">
                  <a:pos x="T12" y="T13"/>
                </a:cxn>
              </a:cxnLst>
              <a:rect l="0" t="0" r="r" b="b"/>
              <a:pathLst>
                <a:path w="455" h="525">
                  <a:moveTo>
                    <a:pt x="455" y="395"/>
                  </a:moveTo>
                  <a:lnTo>
                    <a:pt x="228" y="525"/>
                  </a:lnTo>
                  <a:lnTo>
                    <a:pt x="0" y="395"/>
                  </a:lnTo>
                  <a:lnTo>
                    <a:pt x="0" y="132"/>
                  </a:lnTo>
                  <a:lnTo>
                    <a:pt x="228" y="0"/>
                  </a:lnTo>
                  <a:lnTo>
                    <a:pt x="455" y="132"/>
                  </a:lnTo>
                  <a:lnTo>
                    <a:pt x="455" y="395"/>
                  </a:lnTo>
                  <a:close/>
                </a:path>
              </a:pathLst>
            </a:custGeom>
            <a:solidFill>
              <a:srgbClr val="B9D53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8" name="Freeform 16"/>
            <p:cNvSpPr>
              <a:spLocks/>
            </p:cNvSpPr>
            <p:nvPr userDrawn="1"/>
          </p:nvSpPr>
          <p:spPr bwMode="auto">
            <a:xfrm>
              <a:off x="5289" y="1284"/>
              <a:ext cx="618" cy="714"/>
            </a:xfrm>
            <a:custGeom>
              <a:avLst/>
              <a:gdLst>
                <a:gd name="T0" fmla="*/ 618 w 618"/>
                <a:gd name="T1" fmla="*/ 535 h 714"/>
                <a:gd name="T2" fmla="*/ 309 w 618"/>
                <a:gd name="T3" fmla="*/ 714 h 714"/>
                <a:gd name="T4" fmla="*/ 0 w 618"/>
                <a:gd name="T5" fmla="*/ 535 h 714"/>
                <a:gd name="T6" fmla="*/ 0 w 618"/>
                <a:gd name="T7" fmla="*/ 179 h 714"/>
                <a:gd name="T8" fmla="*/ 309 w 618"/>
                <a:gd name="T9" fmla="*/ 0 h 714"/>
                <a:gd name="T10" fmla="*/ 618 w 618"/>
                <a:gd name="T11" fmla="*/ 179 h 714"/>
                <a:gd name="T12" fmla="*/ 618 w 618"/>
                <a:gd name="T13" fmla="*/ 535 h 714"/>
              </a:gdLst>
              <a:ahLst/>
              <a:cxnLst>
                <a:cxn ang="0">
                  <a:pos x="T0" y="T1"/>
                </a:cxn>
                <a:cxn ang="0">
                  <a:pos x="T2" y="T3"/>
                </a:cxn>
                <a:cxn ang="0">
                  <a:pos x="T4" y="T5"/>
                </a:cxn>
                <a:cxn ang="0">
                  <a:pos x="T6" y="T7"/>
                </a:cxn>
                <a:cxn ang="0">
                  <a:pos x="T8" y="T9"/>
                </a:cxn>
                <a:cxn ang="0">
                  <a:pos x="T10" y="T11"/>
                </a:cxn>
                <a:cxn ang="0">
                  <a:pos x="T12" y="T13"/>
                </a:cxn>
              </a:cxnLst>
              <a:rect l="0" t="0" r="r" b="b"/>
              <a:pathLst>
                <a:path w="618" h="714">
                  <a:moveTo>
                    <a:pt x="618" y="535"/>
                  </a:moveTo>
                  <a:lnTo>
                    <a:pt x="309" y="714"/>
                  </a:lnTo>
                  <a:lnTo>
                    <a:pt x="0" y="535"/>
                  </a:lnTo>
                  <a:lnTo>
                    <a:pt x="0" y="179"/>
                  </a:lnTo>
                  <a:lnTo>
                    <a:pt x="309" y="0"/>
                  </a:lnTo>
                  <a:lnTo>
                    <a:pt x="618" y="179"/>
                  </a:lnTo>
                  <a:lnTo>
                    <a:pt x="618" y="535"/>
                  </a:lnTo>
                  <a:close/>
                </a:path>
              </a:pathLst>
            </a:custGeom>
            <a:solidFill>
              <a:srgbClr val="C7C8C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9" name="Freeform 17"/>
            <p:cNvSpPr>
              <a:spLocks/>
            </p:cNvSpPr>
            <p:nvPr userDrawn="1"/>
          </p:nvSpPr>
          <p:spPr bwMode="auto">
            <a:xfrm>
              <a:off x="6054" y="1860"/>
              <a:ext cx="648" cy="748"/>
            </a:xfrm>
            <a:custGeom>
              <a:avLst/>
              <a:gdLst>
                <a:gd name="T0" fmla="*/ 648 w 648"/>
                <a:gd name="T1" fmla="*/ 560 h 748"/>
                <a:gd name="T2" fmla="*/ 325 w 648"/>
                <a:gd name="T3" fmla="*/ 748 h 748"/>
                <a:gd name="T4" fmla="*/ 0 w 648"/>
                <a:gd name="T5" fmla="*/ 560 h 748"/>
                <a:gd name="T6" fmla="*/ 0 w 648"/>
                <a:gd name="T7" fmla="*/ 186 h 748"/>
                <a:gd name="T8" fmla="*/ 325 w 648"/>
                <a:gd name="T9" fmla="*/ 0 h 748"/>
                <a:gd name="T10" fmla="*/ 648 w 648"/>
                <a:gd name="T11" fmla="*/ 186 h 748"/>
                <a:gd name="T12" fmla="*/ 648 w 648"/>
                <a:gd name="T13" fmla="*/ 560 h 748"/>
              </a:gdLst>
              <a:ahLst/>
              <a:cxnLst>
                <a:cxn ang="0">
                  <a:pos x="T0" y="T1"/>
                </a:cxn>
                <a:cxn ang="0">
                  <a:pos x="T2" y="T3"/>
                </a:cxn>
                <a:cxn ang="0">
                  <a:pos x="T4" y="T5"/>
                </a:cxn>
                <a:cxn ang="0">
                  <a:pos x="T6" y="T7"/>
                </a:cxn>
                <a:cxn ang="0">
                  <a:pos x="T8" y="T9"/>
                </a:cxn>
                <a:cxn ang="0">
                  <a:pos x="T10" y="T11"/>
                </a:cxn>
                <a:cxn ang="0">
                  <a:pos x="T12" y="T13"/>
                </a:cxn>
              </a:cxnLst>
              <a:rect l="0" t="0" r="r" b="b"/>
              <a:pathLst>
                <a:path w="648" h="748">
                  <a:moveTo>
                    <a:pt x="648" y="560"/>
                  </a:moveTo>
                  <a:lnTo>
                    <a:pt x="325" y="748"/>
                  </a:lnTo>
                  <a:lnTo>
                    <a:pt x="0" y="560"/>
                  </a:lnTo>
                  <a:lnTo>
                    <a:pt x="0" y="186"/>
                  </a:lnTo>
                  <a:lnTo>
                    <a:pt x="325" y="0"/>
                  </a:lnTo>
                  <a:lnTo>
                    <a:pt x="648" y="186"/>
                  </a:lnTo>
                  <a:lnTo>
                    <a:pt x="648" y="560"/>
                  </a:lnTo>
                  <a:close/>
                </a:path>
              </a:pathLst>
            </a:custGeom>
            <a:solidFill>
              <a:srgbClr val="63A9D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0" name="Freeform 18"/>
            <p:cNvSpPr>
              <a:spLocks/>
            </p:cNvSpPr>
            <p:nvPr userDrawn="1"/>
          </p:nvSpPr>
          <p:spPr bwMode="auto">
            <a:xfrm>
              <a:off x="5980" y="1774"/>
              <a:ext cx="796" cy="920"/>
            </a:xfrm>
            <a:custGeom>
              <a:avLst/>
              <a:gdLst>
                <a:gd name="T0" fmla="*/ 796 w 796"/>
                <a:gd name="T1" fmla="*/ 690 h 920"/>
                <a:gd name="T2" fmla="*/ 399 w 796"/>
                <a:gd name="T3" fmla="*/ 920 h 920"/>
                <a:gd name="T4" fmla="*/ 0 w 796"/>
                <a:gd name="T5" fmla="*/ 690 h 920"/>
                <a:gd name="T6" fmla="*/ 0 w 796"/>
                <a:gd name="T7" fmla="*/ 230 h 920"/>
                <a:gd name="T8" fmla="*/ 399 w 796"/>
                <a:gd name="T9" fmla="*/ 0 h 920"/>
                <a:gd name="T10" fmla="*/ 796 w 796"/>
                <a:gd name="T11" fmla="*/ 230 h 920"/>
                <a:gd name="T12" fmla="*/ 796 w 796"/>
                <a:gd name="T13" fmla="*/ 690 h 920"/>
              </a:gdLst>
              <a:ahLst/>
              <a:cxnLst>
                <a:cxn ang="0">
                  <a:pos x="T0" y="T1"/>
                </a:cxn>
                <a:cxn ang="0">
                  <a:pos x="T2" y="T3"/>
                </a:cxn>
                <a:cxn ang="0">
                  <a:pos x="T4" y="T5"/>
                </a:cxn>
                <a:cxn ang="0">
                  <a:pos x="T6" y="T7"/>
                </a:cxn>
                <a:cxn ang="0">
                  <a:pos x="T8" y="T9"/>
                </a:cxn>
                <a:cxn ang="0">
                  <a:pos x="T10" y="T11"/>
                </a:cxn>
                <a:cxn ang="0">
                  <a:pos x="T12" y="T13"/>
                </a:cxn>
              </a:cxnLst>
              <a:rect l="0" t="0" r="r" b="b"/>
              <a:pathLst>
                <a:path w="796" h="920">
                  <a:moveTo>
                    <a:pt x="796" y="690"/>
                  </a:moveTo>
                  <a:lnTo>
                    <a:pt x="399" y="920"/>
                  </a:lnTo>
                  <a:lnTo>
                    <a:pt x="0" y="690"/>
                  </a:lnTo>
                  <a:lnTo>
                    <a:pt x="0" y="230"/>
                  </a:lnTo>
                  <a:lnTo>
                    <a:pt x="399" y="0"/>
                  </a:lnTo>
                  <a:lnTo>
                    <a:pt x="796" y="230"/>
                  </a:lnTo>
                  <a:lnTo>
                    <a:pt x="796" y="690"/>
                  </a:lnTo>
                  <a:close/>
                </a:path>
              </a:pathLst>
            </a:custGeom>
            <a:solidFill>
              <a:srgbClr val="63A9D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1" name="Freeform 19"/>
            <p:cNvSpPr>
              <a:spLocks noEditPoints="1"/>
            </p:cNvSpPr>
            <p:nvPr userDrawn="1"/>
          </p:nvSpPr>
          <p:spPr bwMode="auto">
            <a:xfrm>
              <a:off x="6133" y="1998"/>
              <a:ext cx="481" cy="635"/>
            </a:xfrm>
            <a:custGeom>
              <a:avLst/>
              <a:gdLst>
                <a:gd name="T0" fmla="*/ 364 w 364"/>
                <a:gd name="T1" fmla="*/ 182 h 481"/>
                <a:gd name="T2" fmla="*/ 182 w 364"/>
                <a:gd name="T3" fmla="*/ 0 h 481"/>
                <a:gd name="T4" fmla="*/ 0 w 364"/>
                <a:gd name="T5" fmla="*/ 182 h 481"/>
                <a:gd name="T6" fmla="*/ 81 w 364"/>
                <a:gd name="T7" fmla="*/ 333 h 481"/>
                <a:gd name="T8" fmla="*/ 120 w 364"/>
                <a:gd name="T9" fmla="*/ 456 h 481"/>
                <a:gd name="T10" fmla="*/ 182 w 364"/>
                <a:gd name="T11" fmla="*/ 481 h 481"/>
                <a:gd name="T12" fmla="*/ 182 w 364"/>
                <a:gd name="T13" fmla="*/ 481 h 481"/>
                <a:gd name="T14" fmla="*/ 182 w 364"/>
                <a:gd name="T15" fmla="*/ 481 h 481"/>
                <a:gd name="T16" fmla="*/ 182 w 364"/>
                <a:gd name="T17" fmla="*/ 481 h 481"/>
                <a:gd name="T18" fmla="*/ 182 w 364"/>
                <a:gd name="T19" fmla="*/ 481 h 481"/>
                <a:gd name="T20" fmla="*/ 244 w 364"/>
                <a:gd name="T21" fmla="*/ 456 h 481"/>
                <a:gd name="T22" fmla="*/ 244 w 364"/>
                <a:gd name="T23" fmla="*/ 456 h 481"/>
                <a:gd name="T24" fmla="*/ 244 w 364"/>
                <a:gd name="T25" fmla="*/ 447 h 481"/>
                <a:gd name="T26" fmla="*/ 283 w 364"/>
                <a:gd name="T27" fmla="*/ 333 h 481"/>
                <a:gd name="T28" fmla="*/ 364 w 364"/>
                <a:gd name="T29" fmla="*/ 182 h 481"/>
                <a:gd name="T30" fmla="*/ 182 w 364"/>
                <a:gd name="T31" fmla="*/ 479 h 481"/>
                <a:gd name="T32" fmla="*/ 181 w 364"/>
                <a:gd name="T33" fmla="*/ 456 h 481"/>
                <a:gd name="T34" fmla="*/ 183 w 364"/>
                <a:gd name="T35" fmla="*/ 456 h 481"/>
                <a:gd name="T36" fmla="*/ 182 w 364"/>
                <a:gd name="T37" fmla="*/ 479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4" h="481">
                  <a:moveTo>
                    <a:pt x="364" y="182"/>
                  </a:moveTo>
                  <a:cubicBezTo>
                    <a:pt x="364" y="82"/>
                    <a:pt x="282" y="0"/>
                    <a:pt x="182" y="0"/>
                  </a:cubicBezTo>
                  <a:cubicBezTo>
                    <a:pt x="82" y="0"/>
                    <a:pt x="0" y="82"/>
                    <a:pt x="0" y="182"/>
                  </a:cubicBezTo>
                  <a:cubicBezTo>
                    <a:pt x="0" y="245"/>
                    <a:pt x="32" y="300"/>
                    <a:pt x="81" y="333"/>
                  </a:cubicBezTo>
                  <a:cubicBezTo>
                    <a:pt x="81" y="333"/>
                    <a:pt x="120" y="364"/>
                    <a:pt x="120" y="456"/>
                  </a:cubicBezTo>
                  <a:cubicBezTo>
                    <a:pt x="182" y="481"/>
                    <a:pt x="182" y="481"/>
                    <a:pt x="182" y="481"/>
                  </a:cubicBezTo>
                  <a:cubicBezTo>
                    <a:pt x="182" y="481"/>
                    <a:pt x="182" y="481"/>
                    <a:pt x="182" y="481"/>
                  </a:cubicBezTo>
                  <a:cubicBezTo>
                    <a:pt x="182" y="481"/>
                    <a:pt x="182" y="481"/>
                    <a:pt x="182" y="481"/>
                  </a:cubicBezTo>
                  <a:cubicBezTo>
                    <a:pt x="182" y="481"/>
                    <a:pt x="182" y="481"/>
                    <a:pt x="182" y="481"/>
                  </a:cubicBezTo>
                  <a:cubicBezTo>
                    <a:pt x="182" y="481"/>
                    <a:pt x="182" y="481"/>
                    <a:pt x="182" y="481"/>
                  </a:cubicBezTo>
                  <a:cubicBezTo>
                    <a:pt x="244" y="456"/>
                    <a:pt x="244" y="456"/>
                    <a:pt x="244" y="456"/>
                  </a:cubicBezTo>
                  <a:cubicBezTo>
                    <a:pt x="244" y="456"/>
                    <a:pt x="244" y="456"/>
                    <a:pt x="244" y="456"/>
                  </a:cubicBezTo>
                  <a:cubicBezTo>
                    <a:pt x="244" y="447"/>
                    <a:pt x="244" y="447"/>
                    <a:pt x="244" y="447"/>
                  </a:cubicBezTo>
                  <a:cubicBezTo>
                    <a:pt x="246" y="367"/>
                    <a:pt x="279" y="337"/>
                    <a:pt x="283" y="333"/>
                  </a:cubicBezTo>
                  <a:cubicBezTo>
                    <a:pt x="332" y="301"/>
                    <a:pt x="364" y="245"/>
                    <a:pt x="364" y="182"/>
                  </a:cubicBezTo>
                  <a:moveTo>
                    <a:pt x="182" y="479"/>
                  </a:moveTo>
                  <a:cubicBezTo>
                    <a:pt x="181" y="456"/>
                    <a:pt x="181" y="456"/>
                    <a:pt x="181" y="456"/>
                  </a:cubicBezTo>
                  <a:cubicBezTo>
                    <a:pt x="183" y="456"/>
                    <a:pt x="183" y="456"/>
                    <a:pt x="183" y="456"/>
                  </a:cubicBezTo>
                  <a:lnTo>
                    <a:pt x="182" y="479"/>
                  </a:lnTo>
                  <a:close/>
                </a:path>
              </a:pathLst>
            </a:custGeom>
            <a:solidFill>
              <a:srgbClr val="FCF4A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2" name="Rectangle 20"/>
            <p:cNvSpPr>
              <a:spLocks noChangeArrowheads="1"/>
            </p:cNvSpPr>
            <p:nvPr userDrawn="1"/>
          </p:nvSpPr>
          <p:spPr bwMode="auto">
            <a:xfrm>
              <a:off x="6291" y="2600"/>
              <a:ext cx="164" cy="109"/>
            </a:xfrm>
            <a:prstGeom prst="rect">
              <a:avLst/>
            </a:prstGeom>
            <a:solidFill>
              <a:srgbClr val="4B4E4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3" name="Line 21"/>
            <p:cNvSpPr>
              <a:spLocks noChangeShapeType="1"/>
            </p:cNvSpPr>
            <p:nvPr userDrawn="1"/>
          </p:nvSpPr>
          <p:spPr bwMode="auto">
            <a:xfrm>
              <a:off x="6291" y="2641"/>
              <a:ext cx="164" cy="0"/>
            </a:xfrm>
            <a:prstGeom prst="line">
              <a:avLst/>
            </a:prstGeom>
            <a:noFill/>
            <a:ln w="20638" cap="flat">
              <a:solidFill>
                <a:srgbClr val="96969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4" name="Line 22"/>
            <p:cNvSpPr>
              <a:spLocks noChangeShapeType="1"/>
            </p:cNvSpPr>
            <p:nvPr userDrawn="1"/>
          </p:nvSpPr>
          <p:spPr bwMode="auto">
            <a:xfrm>
              <a:off x="6291" y="2674"/>
              <a:ext cx="164" cy="0"/>
            </a:xfrm>
            <a:prstGeom prst="line">
              <a:avLst/>
            </a:prstGeom>
            <a:noFill/>
            <a:ln w="20638" cap="flat">
              <a:solidFill>
                <a:srgbClr val="96969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5" name="Freeform 23"/>
            <p:cNvSpPr>
              <a:spLocks/>
            </p:cNvSpPr>
            <p:nvPr userDrawn="1"/>
          </p:nvSpPr>
          <p:spPr bwMode="auto">
            <a:xfrm>
              <a:off x="6331" y="2709"/>
              <a:ext cx="85" cy="30"/>
            </a:xfrm>
            <a:custGeom>
              <a:avLst/>
              <a:gdLst>
                <a:gd name="T0" fmla="*/ 0 w 85"/>
                <a:gd name="T1" fmla="*/ 0 h 30"/>
                <a:gd name="T2" fmla="*/ 12 w 85"/>
                <a:gd name="T3" fmla="*/ 30 h 30"/>
                <a:gd name="T4" fmla="*/ 71 w 85"/>
                <a:gd name="T5" fmla="*/ 30 h 30"/>
                <a:gd name="T6" fmla="*/ 85 w 85"/>
                <a:gd name="T7" fmla="*/ 0 h 30"/>
                <a:gd name="T8" fmla="*/ 0 w 85"/>
                <a:gd name="T9" fmla="*/ 0 h 30"/>
              </a:gdLst>
              <a:ahLst/>
              <a:cxnLst>
                <a:cxn ang="0">
                  <a:pos x="T0" y="T1"/>
                </a:cxn>
                <a:cxn ang="0">
                  <a:pos x="T2" y="T3"/>
                </a:cxn>
                <a:cxn ang="0">
                  <a:pos x="T4" y="T5"/>
                </a:cxn>
                <a:cxn ang="0">
                  <a:pos x="T6" y="T7"/>
                </a:cxn>
                <a:cxn ang="0">
                  <a:pos x="T8" y="T9"/>
                </a:cxn>
              </a:cxnLst>
              <a:rect l="0" t="0" r="r" b="b"/>
              <a:pathLst>
                <a:path w="85" h="30">
                  <a:moveTo>
                    <a:pt x="0" y="0"/>
                  </a:moveTo>
                  <a:lnTo>
                    <a:pt x="12" y="30"/>
                  </a:lnTo>
                  <a:lnTo>
                    <a:pt x="71" y="30"/>
                  </a:lnTo>
                  <a:lnTo>
                    <a:pt x="85" y="0"/>
                  </a:lnTo>
                  <a:lnTo>
                    <a:pt x="0" y="0"/>
                  </a:lnTo>
                  <a:close/>
                </a:path>
              </a:pathLst>
            </a:custGeom>
            <a:solidFill>
              <a:srgbClr val="01010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6" name="Freeform 24"/>
            <p:cNvSpPr>
              <a:spLocks/>
            </p:cNvSpPr>
            <p:nvPr userDrawn="1"/>
          </p:nvSpPr>
          <p:spPr bwMode="auto">
            <a:xfrm>
              <a:off x="6261" y="2116"/>
              <a:ext cx="219" cy="254"/>
            </a:xfrm>
            <a:custGeom>
              <a:avLst/>
              <a:gdLst>
                <a:gd name="T0" fmla="*/ 219 w 219"/>
                <a:gd name="T1" fmla="*/ 191 h 254"/>
                <a:gd name="T2" fmla="*/ 110 w 219"/>
                <a:gd name="T3" fmla="*/ 254 h 254"/>
                <a:gd name="T4" fmla="*/ 0 w 219"/>
                <a:gd name="T5" fmla="*/ 191 h 254"/>
                <a:gd name="T6" fmla="*/ 0 w 219"/>
                <a:gd name="T7" fmla="*/ 64 h 254"/>
                <a:gd name="T8" fmla="*/ 110 w 219"/>
                <a:gd name="T9" fmla="*/ 0 h 254"/>
                <a:gd name="T10" fmla="*/ 219 w 219"/>
                <a:gd name="T11" fmla="*/ 64 h 254"/>
                <a:gd name="T12" fmla="*/ 219 w 219"/>
                <a:gd name="T13" fmla="*/ 191 h 254"/>
              </a:gdLst>
              <a:ahLst/>
              <a:cxnLst>
                <a:cxn ang="0">
                  <a:pos x="T0" y="T1"/>
                </a:cxn>
                <a:cxn ang="0">
                  <a:pos x="T2" y="T3"/>
                </a:cxn>
                <a:cxn ang="0">
                  <a:pos x="T4" y="T5"/>
                </a:cxn>
                <a:cxn ang="0">
                  <a:pos x="T6" y="T7"/>
                </a:cxn>
                <a:cxn ang="0">
                  <a:pos x="T8" y="T9"/>
                </a:cxn>
                <a:cxn ang="0">
                  <a:pos x="T10" y="T11"/>
                </a:cxn>
                <a:cxn ang="0">
                  <a:pos x="T12" y="T13"/>
                </a:cxn>
              </a:cxnLst>
              <a:rect l="0" t="0" r="r" b="b"/>
              <a:pathLst>
                <a:path w="219" h="254">
                  <a:moveTo>
                    <a:pt x="219" y="191"/>
                  </a:moveTo>
                  <a:lnTo>
                    <a:pt x="110" y="254"/>
                  </a:lnTo>
                  <a:lnTo>
                    <a:pt x="0" y="191"/>
                  </a:lnTo>
                  <a:lnTo>
                    <a:pt x="0" y="64"/>
                  </a:lnTo>
                  <a:lnTo>
                    <a:pt x="110" y="0"/>
                  </a:lnTo>
                  <a:lnTo>
                    <a:pt x="219" y="64"/>
                  </a:lnTo>
                  <a:lnTo>
                    <a:pt x="219" y="19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7" name="Freeform 25"/>
            <p:cNvSpPr>
              <a:spLocks/>
            </p:cNvSpPr>
            <p:nvPr userDrawn="1"/>
          </p:nvSpPr>
          <p:spPr bwMode="auto">
            <a:xfrm>
              <a:off x="6327" y="2193"/>
              <a:ext cx="89" cy="102"/>
            </a:xfrm>
            <a:custGeom>
              <a:avLst/>
              <a:gdLst>
                <a:gd name="T0" fmla="*/ 89 w 89"/>
                <a:gd name="T1" fmla="*/ 77 h 102"/>
                <a:gd name="T2" fmla="*/ 44 w 89"/>
                <a:gd name="T3" fmla="*/ 102 h 102"/>
                <a:gd name="T4" fmla="*/ 0 w 89"/>
                <a:gd name="T5" fmla="*/ 77 h 102"/>
                <a:gd name="T6" fmla="*/ 0 w 89"/>
                <a:gd name="T7" fmla="*/ 25 h 102"/>
                <a:gd name="T8" fmla="*/ 44 w 89"/>
                <a:gd name="T9" fmla="*/ 0 h 102"/>
                <a:gd name="T10" fmla="*/ 89 w 89"/>
                <a:gd name="T11" fmla="*/ 25 h 102"/>
                <a:gd name="T12" fmla="*/ 89 w 89"/>
                <a:gd name="T13" fmla="*/ 77 h 102"/>
              </a:gdLst>
              <a:ahLst/>
              <a:cxnLst>
                <a:cxn ang="0">
                  <a:pos x="T0" y="T1"/>
                </a:cxn>
                <a:cxn ang="0">
                  <a:pos x="T2" y="T3"/>
                </a:cxn>
                <a:cxn ang="0">
                  <a:pos x="T4" y="T5"/>
                </a:cxn>
                <a:cxn ang="0">
                  <a:pos x="T6" y="T7"/>
                </a:cxn>
                <a:cxn ang="0">
                  <a:pos x="T8" y="T9"/>
                </a:cxn>
                <a:cxn ang="0">
                  <a:pos x="T10" y="T11"/>
                </a:cxn>
                <a:cxn ang="0">
                  <a:pos x="T12" y="T13"/>
                </a:cxn>
              </a:cxnLst>
              <a:rect l="0" t="0" r="r" b="b"/>
              <a:pathLst>
                <a:path w="89" h="102">
                  <a:moveTo>
                    <a:pt x="89" y="77"/>
                  </a:moveTo>
                  <a:lnTo>
                    <a:pt x="44" y="102"/>
                  </a:lnTo>
                  <a:lnTo>
                    <a:pt x="0" y="77"/>
                  </a:lnTo>
                  <a:lnTo>
                    <a:pt x="0" y="25"/>
                  </a:lnTo>
                  <a:lnTo>
                    <a:pt x="44" y="0"/>
                  </a:lnTo>
                  <a:lnTo>
                    <a:pt x="89" y="25"/>
                  </a:lnTo>
                  <a:lnTo>
                    <a:pt x="89" y="77"/>
                  </a:lnTo>
                  <a:close/>
                </a:path>
              </a:pathLst>
            </a:custGeom>
            <a:solidFill>
              <a:srgbClr val="FCF4A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8" name="Freeform 26"/>
            <p:cNvSpPr>
              <a:spLocks noEditPoints="1"/>
            </p:cNvSpPr>
            <p:nvPr userDrawn="1"/>
          </p:nvSpPr>
          <p:spPr bwMode="auto">
            <a:xfrm>
              <a:off x="5437" y="1480"/>
              <a:ext cx="319" cy="320"/>
            </a:xfrm>
            <a:custGeom>
              <a:avLst/>
              <a:gdLst>
                <a:gd name="T0" fmla="*/ 39 w 242"/>
                <a:gd name="T1" fmla="*/ 7 h 242"/>
                <a:gd name="T2" fmla="*/ 77 w 242"/>
                <a:gd name="T3" fmla="*/ 46 h 242"/>
                <a:gd name="T4" fmla="*/ 71 w 242"/>
                <a:gd name="T5" fmla="*/ 71 h 242"/>
                <a:gd name="T6" fmla="*/ 46 w 242"/>
                <a:gd name="T7" fmla="*/ 77 h 242"/>
                <a:gd name="T8" fmla="*/ 7 w 242"/>
                <a:gd name="T9" fmla="*/ 39 h 242"/>
                <a:gd name="T10" fmla="*/ 20 w 242"/>
                <a:gd name="T11" fmla="*/ 97 h 242"/>
                <a:gd name="T12" fmla="*/ 78 w 242"/>
                <a:gd name="T13" fmla="*/ 110 h 242"/>
                <a:gd name="T14" fmla="*/ 202 w 242"/>
                <a:gd name="T15" fmla="*/ 234 h 242"/>
                <a:gd name="T16" fmla="*/ 232 w 242"/>
                <a:gd name="T17" fmla="*/ 234 h 242"/>
                <a:gd name="T18" fmla="*/ 234 w 242"/>
                <a:gd name="T19" fmla="*/ 232 h 242"/>
                <a:gd name="T20" fmla="*/ 234 w 242"/>
                <a:gd name="T21" fmla="*/ 202 h 242"/>
                <a:gd name="T22" fmla="*/ 110 w 242"/>
                <a:gd name="T23" fmla="*/ 78 h 242"/>
                <a:gd name="T24" fmla="*/ 97 w 242"/>
                <a:gd name="T25" fmla="*/ 20 h 242"/>
                <a:gd name="T26" fmla="*/ 39 w 242"/>
                <a:gd name="T27" fmla="*/ 7 h 242"/>
                <a:gd name="T28" fmla="*/ 226 w 242"/>
                <a:gd name="T29" fmla="*/ 226 h 242"/>
                <a:gd name="T30" fmla="*/ 208 w 242"/>
                <a:gd name="T31" fmla="*/ 226 h 242"/>
                <a:gd name="T32" fmla="*/ 208 w 242"/>
                <a:gd name="T33" fmla="*/ 208 h 242"/>
                <a:gd name="T34" fmla="*/ 226 w 242"/>
                <a:gd name="T35" fmla="*/ 208 h 242"/>
                <a:gd name="T36" fmla="*/ 226 w 242"/>
                <a:gd name="T37" fmla="*/ 22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2" h="242">
                  <a:moveTo>
                    <a:pt x="39" y="7"/>
                  </a:moveTo>
                  <a:cubicBezTo>
                    <a:pt x="77" y="46"/>
                    <a:pt x="77" y="46"/>
                    <a:pt x="77" y="46"/>
                  </a:cubicBezTo>
                  <a:cubicBezTo>
                    <a:pt x="71" y="71"/>
                    <a:pt x="71" y="71"/>
                    <a:pt x="71" y="71"/>
                  </a:cubicBezTo>
                  <a:cubicBezTo>
                    <a:pt x="46" y="77"/>
                    <a:pt x="46" y="77"/>
                    <a:pt x="46" y="77"/>
                  </a:cubicBezTo>
                  <a:cubicBezTo>
                    <a:pt x="7" y="39"/>
                    <a:pt x="7" y="39"/>
                    <a:pt x="7" y="39"/>
                  </a:cubicBezTo>
                  <a:cubicBezTo>
                    <a:pt x="0" y="58"/>
                    <a:pt x="4" y="81"/>
                    <a:pt x="20" y="97"/>
                  </a:cubicBezTo>
                  <a:cubicBezTo>
                    <a:pt x="35" y="113"/>
                    <a:pt x="58" y="117"/>
                    <a:pt x="78" y="110"/>
                  </a:cubicBezTo>
                  <a:cubicBezTo>
                    <a:pt x="202" y="234"/>
                    <a:pt x="202" y="234"/>
                    <a:pt x="202" y="234"/>
                  </a:cubicBezTo>
                  <a:cubicBezTo>
                    <a:pt x="211" y="242"/>
                    <a:pt x="224" y="242"/>
                    <a:pt x="232" y="234"/>
                  </a:cubicBezTo>
                  <a:cubicBezTo>
                    <a:pt x="234" y="232"/>
                    <a:pt x="234" y="232"/>
                    <a:pt x="234" y="232"/>
                  </a:cubicBezTo>
                  <a:cubicBezTo>
                    <a:pt x="242" y="224"/>
                    <a:pt x="242" y="210"/>
                    <a:pt x="234" y="202"/>
                  </a:cubicBezTo>
                  <a:cubicBezTo>
                    <a:pt x="110" y="78"/>
                    <a:pt x="110" y="78"/>
                    <a:pt x="110" y="78"/>
                  </a:cubicBezTo>
                  <a:cubicBezTo>
                    <a:pt x="117" y="58"/>
                    <a:pt x="113" y="35"/>
                    <a:pt x="97" y="20"/>
                  </a:cubicBezTo>
                  <a:cubicBezTo>
                    <a:pt x="81" y="4"/>
                    <a:pt x="58" y="0"/>
                    <a:pt x="39" y="7"/>
                  </a:cubicBezTo>
                  <a:moveTo>
                    <a:pt x="226" y="226"/>
                  </a:moveTo>
                  <a:cubicBezTo>
                    <a:pt x="221" y="231"/>
                    <a:pt x="213" y="231"/>
                    <a:pt x="208" y="226"/>
                  </a:cubicBezTo>
                  <a:cubicBezTo>
                    <a:pt x="204" y="221"/>
                    <a:pt x="204" y="213"/>
                    <a:pt x="208" y="208"/>
                  </a:cubicBezTo>
                  <a:cubicBezTo>
                    <a:pt x="213" y="204"/>
                    <a:pt x="221" y="204"/>
                    <a:pt x="226" y="208"/>
                  </a:cubicBezTo>
                  <a:cubicBezTo>
                    <a:pt x="231" y="213"/>
                    <a:pt x="231" y="221"/>
                    <a:pt x="226" y="226"/>
                  </a:cubicBezTo>
                </a:path>
              </a:pathLst>
            </a:custGeom>
            <a:solidFill>
              <a:srgbClr val="21BBE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9" name="Freeform 27"/>
            <p:cNvSpPr>
              <a:spLocks/>
            </p:cNvSpPr>
            <p:nvPr userDrawn="1"/>
          </p:nvSpPr>
          <p:spPr bwMode="auto">
            <a:xfrm>
              <a:off x="5447" y="1489"/>
              <a:ext cx="304" cy="301"/>
            </a:xfrm>
            <a:custGeom>
              <a:avLst/>
              <a:gdLst>
                <a:gd name="T0" fmla="*/ 223 w 230"/>
                <a:gd name="T1" fmla="*/ 19 h 228"/>
                <a:gd name="T2" fmla="*/ 211 w 230"/>
                <a:gd name="T3" fmla="*/ 7 h 228"/>
                <a:gd name="T4" fmla="*/ 185 w 230"/>
                <a:gd name="T5" fmla="*/ 7 h 228"/>
                <a:gd name="T6" fmla="*/ 103 w 230"/>
                <a:gd name="T7" fmla="*/ 90 h 228"/>
                <a:gd name="T8" fmla="*/ 102 w 230"/>
                <a:gd name="T9" fmla="*/ 114 h 228"/>
                <a:gd name="T10" fmla="*/ 48 w 230"/>
                <a:gd name="T11" fmla="*/ 167 h 228"/>
                <a:gd name="T12" fmla="*/ 26 w 230"/>
                <a:gd name="T13" fmla="*/ 172 h 228"/>
                <a:gd name="T14" fmla="*/ 0 w 230"/>
                <a:gd name="T15" fmla="*/ 216 h 228"/>
                <a:gd name="T16" fmla="*/ 13 w 230"/>
                <a:gd name="T17" fmla="*/ 228 h 228"/>
                <a:gd name="T18" fmla="*/ 56 w 230"/>
                <a:gd name="T19" fmla="*/ 202 h 228"/>
                <a:gd name="T20" fmla="*/ 62 w 230"/>
                <a:gd name="T21" fmla="*/ 181 h 228"/>
                <a:gd name="T22" fmla="*/ 115 w 230"/>
                <a:gd name="T23" fmla="*/ 128 h 228"/>
                <a:gd name="T24" fmla="*/ 140 w 230"/>
                <a:gd name="T25" fmla="*/ 127 h 228"/>
                <a:gd name="T26" fmla="*/ 223 w 230"/>
                <a:gd name="T27" fmla="*/ 44 h 228"/>
                <a:gd name="T28" fmla="*/ 223 w 230"/>
                <a:gd name="T29"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0" h="228">
                  <a:moveTo>
                    <a:pt x="223" y="19"/>
                  </a:moveTo>
                  <a:cubicBezTo>
                    <a:pt x="211" y="7"/>
                    <a:pt x="211" y="7"/>
                    <a:pt x="211" y="7"/>
                  </a:cubicBezTo>
                  <a:cubicBezTo>
                    <a:pt x="204" y="0"/>
                    <a:pt x="192" y="0"/>
                    <a:pt x="185" y="7"/>
                  </a:cubicBezTo>
                  <a:cubicBezTo>
                    <a:pt x="103" y="90"/>
                    <a:pt x="103" y="90"/>
                    <a:pt x="103" y="90"/>
                  </a:cubicBezTo>
                  <a:cubicBezTo>
                    <a:pt x="96" y="96"/>
                    <a:pt x="96" y="107"/>
                    <a:pt x="102" y="114"/>
                  </a:cubicBezTo>
                  <a:cubicBezTo>
                    <a:pt x="48" y="167"/>
                    <a:pt x="48" y="167"/>
                    <a:pt x="48" y="167"/>
                  </a:cubicBezTo>
                  <a:cubicBezTo>
                    <a:pt x="26" y="172"/>
                    <a:pt x="26" y="172"/>
                    <a:pt x="26" y="172"/>
                  </a:cubicBezTo>
                  <a:cubicBezTo>
                    <a:pt x="0" y="216"/>
                    <a:pt x="0" y="216"/>
                    <a:pt x="0" y="216"/>
                  </a:cubicBezTo>
                  <a:cubicBezTo>
                    <a:pt x="13" y="228"/>
                    <a:pt x="13" y="228"/>
                    <a:pt x="13" y="228"/>
                  </a:cubicBezTo>
                  <a:cubicBezTo>
                    <a:pt x="56" y="202"/>
                    <a:pt x="56" y="202"/>
                    <a:pt x="56" y="202"/>
                  </a:cubicBezTo>
                  <a:cubicBezTo>
                    <a:pt x="62" y="181"/>
                    <a:pt x="62" y="181"/>
                    <a:pt x="62" y="181"/>
                  </a:cubicBezTo>
                  <a:cubicBezTo>
                    <a:pt x="115" y="128"/>
                    <a:pt x="115" y="128"/>
                    <a:pt x="115" y="128"/>
                  </a:cubicBezTo>
                  <a:cubicBezTo>
                    <a:pt x="122" y="134"/>
                    <a:pt x="133" y="134"/>
                    <a:pt x="140" y="127"/>
                  </a:cubicBezTo>
                  <a:cubicBezTo>
                    <a:pt x="223" y="44"/>
                    <a:pt x="223" y="44"/>
                    <a:pt x="223" y="44"/>
                  </a:cubicBezTo>
                  <a:cubicBezTo>
                    <a:pt x="230" y="37"/>
                    <a:pt x="230" y="26"/>
                    <a:pt x="223" y="19"/>
                  </a:cubicBezTo>
                </a:path>
              </a:pathLst>
            </a:custGeom>
            <a:solidFill>
              <a:srgbClr val="21BBE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34" name="Freeform 32"/>
            <p:cNvSpPr>
              <a:spLocks/>
            </p:cNvSpPr>
            <p:nvPr userDrawn="1"/>
          </p:nvSpPr>
          <p:spPr bwMode="auto">
            <a:xfrm>
              <a:off x="5488" y="2705"/>
              <a:ext cx="220" cy="254"/>
            </a:xfrm>
            <a:custGeom>
              <a:avLst/>
              <a:gdLst>
                <a:gd name="T0" fmla="*/ 220 w 220"/>
                <a:gd name="T1" fmla="*/ 191 h 254"/>
                <a:gd name="T2" fmla="*/ 110 w 220"/>
                <a:gd name="T3" fmla="*/ 254 h 254"/>
                <a:gd name="T4" fmla="*/ 0 w 220"/>
                <a:gd name="T5" fmla="*/ 191 h 254"/>
                <a:gd name="T6" fmla="*/ 0 w 220"/>
                <a:gd name="T7" fmla="*/ 64 h 254"/>
                <a:gd name="T8" fmla="*/ 110 w 220"/>
                <a:gd name="T9" fmla="*/ 0 h 254"/>
                <a:gd name="T10" fmla="*/ 220 w 220"/>
                <a:gd name="T11" fmla="*/ 64 h 254"/>
                <a:gd name="T12" fmla="*/ 220 w 220"/>
                <a:gd name="T13" fmla="*/ 191 h 254"/>
              </a:gdLst>
              <a:ahLst/>
              <a:cxnLst>
                <a:cxn ang="0">
                  <a:pos x="T0" y="T1"/>
                </a:cxn>
                <a:cxn ang="0">
                  <a:pos x="T2" y="T3"/>
                </a:cxn>
                <a:cxn ang="0">
                  <a:pos x="T4" y="T5"/>
                </a:cxn>
                <a:cxn ang="0">
                  <a:pos x="T6" y="T7"/>
                </a:cxn>
                <a:cxn ang="0">
                  <a:pos x="T8" y="T9"/>
                </a:cxn>
                <a:cxn ang="0">
                  <a:pos x="T10" y="T11"/>
                </a:cxn>
                <a:cxn ang="0">
                  <a:pos x="T12" y="T13"/>
                </a:cxn>
              </a:cxnLst>
              <a:rect l="0" t="0" r="r" b="b"/>
              <a:pathLst>
                <a:path w="220" h="254">
                  <a:moveTo>
                    <a:pt x="220" y="191"/>
                  </a:moveTo>
                  <a:lnTo>
                    <a:pt x="110" y="254"/>
                  </a:lnTo>
                  <a:lnTo>
                    <a:pt x="0" y="191"/>
                  </a:lnTo>
                  <a:lnTo>
                    <a:pt x="0" y="64"/>
                  </a:lnTo>
                  <a:lnTo>
                    <a:pt x="110" y="0"/>
                  </a:lnTo>
                  <a:lnTo>
                    <a:pt x="220" y="64"/>
                  </a:lnTo>
                  <a:lnTo>
                    <a:pt x="220" y="191"/>
                  </a:lnTo>
                  <a:close/>
                </a:path>
              </a:pathLst>
            </a:custGeom>
            <a:solidFill>
              <a:srgbClr val="B9D53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35" name="Freeform 33"/>
            <p:cNvSpPr>
              <a:spLocks/>
            </p:cNvSpPr>
            <p:nvPr userDrawn="1"/>
          </p:nvSpPr>
          <p:spPr bwMode="auto">
            <a:xfrm>
              <a:off x="5550" y="2778"/>
              <a:ext cx="95" cy="110"/>
            </a:xfrm>
            <a:custGeom>
              <a:avLst/>
              <a:gdLst>
                <a:gd name="T0" fmla="*/ 95 w 95"/>
                <a:gd name="T1" fmla="*/ 82 h 110"/>
                <a:gd name="T2" fmla="*/ 48 w 95"/>
                <a:gd name="T3" fmla="*/ 110 h 110"/>
                <a:gd name="T4" fmla="*/ 0 w 95"/>
                <a:gd name="T5" fmla="*/ 82 h 110"/>
                <a:gd name="T6" fmla="*/ 0 w 95"/>
                <a:gd name="T7" fmla="*/ 28 h 110"/>
                <a:gd name="T8" fmla="*/ 48 w 95"/>
                <a:gd name="T9" fmla="*/ 0 h 110"/>
                <a:gd name="T10" fmla="*/ 95 w 95"/>
                <a:gd name="T11" fmla="*/ 28 h 110"/>
                <a:gd name="T12" fmla="*/ 95 w 95"/>
                <a:gd name="T13" fmla="*/ 82 h 110"/>
              </a:gdLst>
              <a:ahLst/>
              <a:cxnLst>
                <a:cxn ang="0">
                  <a:pos x="T0" y="T1"/>
                </a:cxn>
                <a:cxn ang="0">
                  <a:pos x="T2" y="T3"/>
                </a:cxn>
                <a:cxn ang="0">
                  <a:pos x="T4" y="T5"/>
                </a:cxn>
                <a:cxn ang="0">
                  <a:pos x="T6" y="T7"/>
                </a:cxn>
                <a:cxn ang="0">
                  <a:pos x="T8" y="T9"/>
                </a:cxn>
                <a:cxn ang="0">
                  <a:pos x="T10" y="T11"/>
                </a:cxn>
                <a:cxn ang="0">
                  <a:pos x="T12" y="T13"/>
                </a:cxn>
              </a:cxnLst>
              <a:rect l="0" t="0" r="r" b="b"/>
              <a:pathLst>
                <a:path w="95" h="110">
                  <a:moveTo>
                    <a:pt x="95" y="82"/>
                  </a:moveTo>
                  <a:lnTo>
                    <a:pt x="48" y="110"/>
                  </a:lnTo>
                  <a:lnTo>
                    <a:pt x="0" y="82"/>
                  </a:lnTo>
                  <a:lnTo>
                    <a:pt x="0" y="28"/>
                  </a:lnTo>
                  <a:lnTo>
                    <a:pt x="48" y="0"/>
                  </a:lnTo>
                  <a:lnTo>
                    <a:pt x="95" y="28"/>
                  </a:lnTo>
                  <a:lnTo>
                    <a:pt x="95" y="82"/>
                  </a:lnTo>
                  <a:close/>
                </a:path>
              </a:pathLst>
            </a:custGeom>
            <a:solidFill>
              <a:srgbClr val="FDB81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36" name="Freeform 34"/>
            <p:cNvSpPr>
              <a:spLocks/>
            </p:cNvSpPr>
            <p:nvPr userDrawn="1"/>
          </p:nvSpPr>
          <p:spPr bwMode="auto">
            <a:xfrm>
              <a:off x="6204" y="3816"/>
              <a:ext cx="340" cy="394"/>
            </a:xfrm>
            <a:custGeom>
              <a:avLst/>
              <a:gdLst>
                <a:gd name="T0" fmla="*/ 340 w 340"/>
                <a:gd name="T1" fmla="*/ 295 h 394"/>
                <a:gd name="T2" fmla="*/ 171 w 340"/>
                <a:gd name="T3" fmla="*/ 394 h 394"/>
                <a:gd name="T4" fmla="*/ 0 w 340"/>
                <a:gd name="T5" fmla="*/ 295 h 394"/>
                <a:gd name="T6" fmla="*/ 0 w 340"/>
                <a:gd name="T7" fmla="*/ 99 h 394"/>
                <a:gd name="T8" fmla="*/ 171 w 340"/>
                <a:gd name="T9" fmla="*/ 0 h 394"/>
                <a:gd name="T10" fmla="*/ 340 w 340"/>
                <a:gd name="T11" fmla="*/ 99 h 394"/>
                <a:gd name="T12" fmla="*/ 340 w 340"/>
                <a:gd name="T13" fmla="*/ 295 h 394"/>
              </a:gdLst>
              <a:ahLst/>
              <a:cxnLst>
                <a:cxn ang="0">
                  <a:pos x="T0" y="T1"/>
                </a:cxn>
                <a:cxn ang="0">
                  <a:pos x="T2" y="T3"/>
                </a:cxn>
                <a:cxn ang="0">
                  <a:pos x="T4" y="T5"/>
                </a:cxn>
                <a:cxn ang="0">
                  <a:pos x="T6" y="T7"/>
                </a:cxn>
                <a:cxn ang="0">
                  <a:pos x="T8" y="T9"/>
                </a:cxn>
                <a:cxn ang="0">
                  <a:pos x="T10" y="T11"/>
                </a:cxn>
                <a:cxn ang="0">
                  <a:pos x="T12" y="T13"/>
                </a:cxn>
              </a:cxnLst>
              <a:rect l="0" t="0" r="r" b="b"/>
              <a:pathLst>
                <a:path w="340" h="394">
                  <a:moveTo>
                    <a:pt x="340" y="295"/>
                  </a:moveTo>
                  <a:lnTo>
                    <a:pt x="171" y="394"/>
                  </a:lnTo>
                  <a:lnTo>
                    <a:pt x="0" y="295"/>
                  </a:lnTo>
                  <a:lnTo>
                    <a:pt x="0" y="99"/>
                  </a:lnTo>
                  <a:lnTo>
                    <a:pt x="171" y="0"/>
                  </a:lnTo>
                  <a:lnTo>
                    <a:pt x="340" y="99"/>
                  </a:lnTo>
                  <a:lnTo>
                    <a:pt x="340" y="295"/>
                  </a:lnTo>
                  <a:close/>
                </a:path>
              </a:pathLst>
            </a:custGeom>
            <a:noFill/>
            <a:ln w="25400" cap="flat">
              <a:solidFill>
                <a:srgbClr val="FFFFF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37" name="Line 35"/>
            <p:cNvSpPr>
              <a:spLocks noChangeShapeType="1"/>
            </p:cNvSpPr>
            <p:nvPr userDrawn="1"/>
          </p:nvSpPr>
          <p:spPr bwMode="auto">
            <a:xfrm>
              <a:off x="6373" y="2739"/>
              <a:ext cx="0" cy="1149"/>
            </a:xfrm>
            <a:prstGeom prst="line">
              <a:avLst/>
            </a:prstGeom>
            <a:noFill/>
            <a:ln w="20638" cap="rnd">
              <a:solidFill>
                <a:srgbClr val="515151"/>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38" name="Freeform 36"/>
            <p:cNvSpPr>
              <a:spLocks/>
            </p:cNvSpPr>
            <p:nvPr userDrawn="1"/>
          </p:nvSpPr>
          <p:spPr bwMode="auto">
            <a:xfrm>
              <a:off x="6336" y="4001"/>
              <a:ext cx="24" cy="111"/>
            </a:xfrm>
            <a:custGeom>
              <a:avLst/>
              <a:gdLst>
                <a:gd name="T0" fmla="*/ 18 w 18"/>
                <a:gd name="T1" fmla="*/ 7 h 84"/>
                <a:gd name="T2" fmla="*/ 9 w 18"/>
                <a:gd name="T3" fmla="*/ 0 h 84"/>
                <a:gd name="T4" fmla="*/ 0 w 18"/>
                <a:gd name="T5" fmla="*/ 7 h 84"/>
                <a:gd name="T6" fmla="*/ 0 w 18"/>
                <a:gd name="T7" fmla="*/ 76 h 84"/>
                <a:gd name="T8" fmla="*/ 9 w 18"/>
                <a:gd name="T9" fmla="*/ 84 h 84"/>
                <a:gd name="T10" fmla="*/ 18 w 18"/>
                <a:gd name="T11" fmla="*/ 76 h 84"/>
                <a:gd name="T12" fmla="*/ 18 w 18"/>
                <a:gd name="T13" fmla="*/ 7 h 84"/>
              </a:gdLst>
              <a:ahLst/>
              <a:cxnLst>
                <a:cxn ang="0">
                  <a:pos x="T0" y="T1"/>
                </a:cxn>
                <a:cxn ang="0">
                  <a:pos x="T2" y="T3"/>
                </a:cxn>
                <a:cxn ang="0">
                  <a:pos x="T4" y="T5"/>
                </a:cxn>
                <a:cxn ang="0">
                  <a:pos x="T6" y="T7"/>
                </a:cxn>
                <a:cxn ang="0">
                  <a:pos x="T8" y="T9"/>
                </a:cxn>
                <a:cxn ang="0">
                  <a:pos x="T10" y="T11"/>
                </a:cxn>
                <a:cxn ang="0">
                  <a:pos x="T12" y="T13"/>
                </a:cxn>
              </a:cxnLst>
              <a:rect l="0" t="0" r="r" b="b"/>
              <a:pathLst>
                <a:path w="18" h="84">
                  <a:moveTo>
                    <a:pt x="18" y="7"/>
                  </a:moveTo>
                  <a:cubicBezTo>
                    <a:pt x="18" y="3"/>
                    <a:pt x="14" y="0"/>
                    <a:pt x="9" y="0"/>
                  </a:cubicBezTo>
                  <a:cubicBezTo>
                    <a:pt x="4" y="0"/>
                    <a:pt x="0" y="3"/>
                    <a:pt x="0" y="7"/>
                  </a:cubicBezTo>
                  <a:cubicBezTo>
                    <a:pt x="0" y="76"/>
                    <a:pt x="0" y="76"/>
                    <a:pt x="0" y="76"/>
                  </a:cubicBezTo>
                  <a:cubicBezTo>
                    <a:pt x="0" y="80"/>
                    <a:pt x="4" y="84"/>
                    <a:pt x="9" y="84"/>
                  </a:cubicBezTo>
                  <a:cubicBezTo>
                    <a:pt x="14" y="84"/>
                    <a:pt x="18" y="80"/>
                    <a:pt x="18" y="76"/>
                  </a:cubicBezTo>
                  <a:lnTo>
                    <a:pt x="18" y="7"/>
                  </a:lnTo>
                  <a:close/>
                </a:path>
              </a:pathLst>
            </a:custGeom>
            <a:solidFill>
              <a:srgbClr val="74747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39" name="Freeform 37"/>
            <p:cNvSpPr>
              <a:spLocks/>
            </p:cNvSpPr>
            <p:nvPr userDrawn="1"/>
          </p:nvSpPr>
          <p:spPr bwMode="auto">
            <a:xfrm>
              <a:off x="6385" y="4001"/>
              <a:ext cx="25" cy="111"/>
            </a:xfrm>
            <a:custGeom>
              <a:avLst/>
              <a:gdLst>
                <a:gd name="T0" fmla="*/ 19 w 19"/>
                <a:gd name="T1" fmla="*/ 7 h 84"/>
                <a:gd name="T2" fmla="*/ 9 w 19"/>
                <a:gd name="T3" fmla="*/ 0 h 84"/>
                <a:gd name="T4" fmla="*/ 0 w 19"/>
                <a:gd name="T5" fmla="*/ 7 h 84"/>
                <a:gd name="T6" fmla="*/ 0 w 19"/>
                <a:gd name="T7" fmla="*/ 76 h 84"/>
                <a:gd name="T8" fmla="*/ 9 w 19"/>
                <a:gd name="T9" fmla="*/ 84 h 84"/>
                <a:gd name="T10" fmla="*/ 19 w 19"/>
                <a:gd name="T11" fmla="*/ 76 h 84"/>
                <a:gd name="T12" fmla="*/ 19 w 19"/>
                <a:gd name="T13" fmla="*/ 7 h 84"/>
              </a:gdLst>
              <a:ahLst/>
              <a:cxnLst>
                <a:cxn ang="0">
                  <a:pos x="T0" y="T1"/>
                </a:cxn>
                <a:cxn ang="0">
                  <a:pos x="T2" y="T3"/>
                </a:cxn>
                <a:cxn ang="0">
                  <a:pos x="T4" y="T5"/>
                </a:cxn>
                <a:cxn ang="0">
                  <a:pos x="T6" y="T7"/>
                </a:cxn>
                <a:cxn ang="0">
                  <a:pos x="T8" y="T9"/>
                </a:cxn>
                <a:cxn ang="0">
                  <a:pos x="T10" y="T11"/>
                </a:cxn>
                <a:cxn ang="0">
                  <a:pos x="T12" y="T13"/>
                </a:cxn>
              </a:cxnLst>
              <a:rect l="0" t="0" r="r" b="b"/>
              <a:pathLst>
                <a:path w="19" h="84">
                  <a:moveTo>
                    <a:pt x="19" y="7"/>
                  </a:moveTo>
                  <a:cubicBezTo>
                    <a:pt x="19" y="3"/>
                    <a:pt x="14" y="0"/>
                    <a:pt x="9" y="0"/>
                  </a:cubicBezTo>
                  <a:cubicBezTo>
                    <a:pt x="4" y="0"/>
                    <a:pt x="0" y="3"/>
                    <a:pt x="0" y="7"/>
                  </a:cubicBezTo>
                  <a:cubicBezTo>
                    <a:pt x="0" y="76"/>
                    <a:pt x="0" y="76"/>
                    <a:pt x="0" y="76"/>
                  </a:cubicBezTo>
                  <a:cubicBezTo>
                    <a:pt x="0" y="80"/>
                    <a:pt x="4" y="84"/>
                    <a:pt x="9" y="84"/>
                  </a:cubicBezTo>
                  <a:cubicBezTo>
                    <a:pt x="14" y="84"/>
                    <a:pt x="19" y="80"/>
                    <a:pt x="19" y="76"/>
                  </a:cubicBezTo>
                  <a:lnTo>
                    <a:pt x="19" y="7"/>
                  </a:lnTo>
                  <a:close/>
                </a:path>
              </a:pathLst>
            </a:custGeom>
            <a:solidFill>
              <a:srgbClr val="74747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40" name="Freeform 38"/>
            <p:cNvSpPr>
              <a:spLocks/>
            </p:cNvSpPr>
            <p:nvPr userDrawn="1"/>
          </p:nvSpPr>
          <p:spPr bwMode="auto">
            <a:xfrm>
              <a:off x="6306" y="3947"/>
              <a:ext cx="133" cy="98"/>
            </a:xfrm>
            <a:custGeom>
              <a:avLst/>
              <a:gdLst>
                <a:gd name="T0" fmla="*/ 0 w 101"/>
                <a:gd name="T1" fmla="*/ 74 h 74"/>
                <a:gd name="T2" fmla="*/ 0 w 101"/>
                <a:gd name="T3" fmla="*/ 32 h 74"/>
                <a:gd name="T4" fmla="*/ 38 w 101"/>
                <a:gd name="T5" fmla="*/ 0 h 74"/>
                <a:gd name="T6" fmla="*/ 64 w 101"/>
                <a:gd name="T7" fmla="*/ 0 h 74"/>
                <a:gd name="T8" fmla="*/ 101 w 101"/>
                <a:gd name="T9" fmla="*/ 32 h 74"/>
                <a:gd name="T10" fmla="*/ 101 w 101"/>
                <a:gd name="T11" fmla="*/ 74 h 74"/>
                <a:gd name="T12" fmla="*/ 0 w 101"/>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101" h="74">
                  <a:moveTo>
                    <a:pt x="0" y="74"/>
                  </a:moveTo>
                  <a:cubicBezTo>
                    <a:pt x="0" y="32"/>
                    <a:pt x="0" y="32"/>
                    <a:pt x="0" y="32"/>
                  </a:cubicBezTo>
                  <a:cubicBezTo>
                    <a:pt x="0" y="14"/>
                    <a:pt x="17" y="0"/>
                    <a:pt x="38" y="0"/>
                  </a:cubicBezTo>
                  <a:cubicBezTo>
                    <a:pt x="64" y="0"/>
                    <a:pt x="64" y="0"/>
                    <a:pt x="64" y="0"/>
                  </a:cubicBezTo>
                  <a:cubicBezTo>
                    <a:pt x="84" y="0"/>
                    <a:pt x="101" y="14"/>
                    <a:pt x="101" y="32"/>
                  </a:cubicBezTo>
                  <a:cubicBezTo>
                    <a:pt x="101" y="74"/>
                    <a:pt x="101" y="74"/>
                    <a:pt x="101" y="74"/>
                  </a:cubicBezTo>
                  <a:lnTo>
                    <a:pt x="0" y="74"/>
                  </a:lnTo>
                  <a:close/>
                </a:path>
              </a:pathLst>
            </a:custGeom>
            <a:solidFill>
              <a:srgbClr val="33333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41" name="Freeform 39"/>
            <p:cNvSpPr>
              <a:spLocks/>
            </p:cNvSpPr>
            <p:nvPr userDrawn="1"/>
          </p:nvSpPr>
          <p:spPr bwMode="auto">
            <a:xfrm>
              <a:off x="6346" y="3915"/>
              <a:ext cx="54" cy="69"/>
            </a:xfrm>
            <a:custGeom>
              <a:avLst/>
              <a:gdLst>
                <a:gd name="T0" fmla="*/ 47 w 54"/>
                <a:gd name="T1" fmla="*/ 0 h 69"/>
                <a:gd name="T2" fmla="*/ 7 w 54"/>
                <a:gd name="T3" fmla="*/ 0 h 69"/>
                <a:gd name="T4" fmla="*/ 0 w 54"/>
                <a:gd name="T5" fmla="*/ 69 h 69"/>
                <a:gd name="T6" fmla="*/ 54 w 54"/>
                <a:gd name="T7" fmla="*/ 69 h 69"/>
                <a:gd name="T8" fmla="*/ 47 w 54"/>
                <a:gd name="T9" fmla="*/ 0 h 69"/>
              </a:gdLst>
              <a:ahLst/>
              <a:cxnLst>
                <a:cxn ang="0">
                  <a:pos x="T0" y="T1"/>
                </a:cxn>
                <a:cxn ang="0">
                  <a:pos x="T2" y="T3"/>
                </a:cxn>
                <a:cxn ang="0">
                  <a:pos x="T4" y="T5"/>
                </a:cxn>
                <a:cxn ang="0">
                  <a:pos x="T6" y="T7"/>
                </a:cxn>
                <a:cxn ang="0">
                  <a:pos x="T8" y="T9"/>
                </a:cxn>
              </a:cxnLst>
              <a:rect l="0" t="0" r="r" b="b"/>
              <a:pathLst>
                <a:path w="54" h="69">
                  <a:moveTo>
                    <a:pt x="47" y="0"/>
                  </a:moveTo>
                  <a:lnTo>
                    <a:pt x="7" y="0"/>
                  </a:lnTo>
                  <a:lnTo>
                    <a:pt x="0" y="69"/>
                  </a:lnTo>
                  <a:lnTo>
                    <a:pt x="54" y="69"/>
                  </a:lnTo>
                  <a:lnTo>
                    <a:pt x="47" y="0"/>
                  </a:lnTo>
                  <a:close/>
                </a:path>
              </a:pathLst>
            </a:custGeom>
            <a:solidFill>
              <a:srgbClr val="33333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42" name="Freeform 40"/>
            <p:cNvSpPr>
              <a:spLocks/>
            </p:cNvSpPr>
            <p:nvPr userDrawn="1"/>
          </p:nvSpPr>
          <p:spPr bwMode="auto">
            <a:xfrm>
              <a:off x="6342" y="3906"/>
              <a:ext cx="62" cy="20"/>
            </a:xfrm>
            <a:custGeom>
              <a:avLst/>
              <a:gdLst>
                <a:gd name="T0" fmla="*/ 47 w 47"/>
                <a:gd name="T1" fmla="*/ 7 h 15"/>
                <a:gd name="T2" fmla="*/ 38 w 47"/>
                <a:gd name="T3" fmla="*/ 0 h 15"/>
                <a:gd name="T4" fmla="*/ 9 w 47"/>
                <a:gd name="T5" fmla="*/ 0 h 15"/>
                <a:gd name="T6" fmla="*/ 0 w 47"/>
                <a:gd name="T7" fmla="*/ 7 h 15"/>
                <a:gd name="T8" fmla="*/ 9 w 47"/>
                <a:gd name="T9" fmla="*/ 15 h 15"/>
                <a:gd name="T10" fmla="*/ 38 w 47"/>
                <a:gd name="T11" fmla="*/ 15 h 15"/>
                <a:gd name="T12" fmla="*/ 47 w 47"/>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47" h="15">
                  <a:moveTo>
                    <a:pt x="47" y="7"/>
                  </a:moveTo>
                  <a:cubicBezTo>
                    <a:pt x="47" y="3"/>
                    <a:pt x="43" y="0"/>
                    <a:pt x="38" y="0"/>
                  </a:cubicBezTo>
                  <a:cubicBezTo>
                    <a:pt x="9" y="0"/>
                    <a:pt x="9" y="0"/>
                    <a:pt x="9" y="0"/>
                  </a:cubicBezTo>
                  <a:cubicBezTo>
                    <a:pt x="4" y="0"/>
                    <a:pt x="0" y="3"/>
                    <a:pt x="0" y="7"/>
                  </a:cubicBezTo>
                  <a:cubicBezTo>
                    <a:pt x="0" y="12"/>
                    <a:pt x="4" y="15"/>
                    <a:pt x="9" y="15"/>
                  </a:cubicBezTo>
                  <a:cubicBezTo>
                    <a:pt x="38" y="15"/>
                    <a:pt x="38" y="15"/>
                    <a:pt x="38" y="15"/>
                  </a:cubicBezTo>
                  <a:cubicBezTo>
                    <a:pt x="43" y="15"/>
                    <a:pt x="47" y="12"/>
                    <a:pt x="47" y="7"/>
                  </a:cubicBezTo>
                </a:path>
              </a:pathLst>
            </a:custGeom>
            <a:solidFill>
              <a:srgbClr val="33333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grpSp>
      <p:sp>
        <p:nvSpPr>
          <p:cNvPr id="43" name="Footer Placeholder 8"/>
          <p:cNvSpPr>
            <a:spLocks noGrp="1"/>
          </p:cNvSpPr>
          <p:nvPr>
            <p:ph type="ftr" sz="quarter" idx="17"/>
          </p:nvPr>
        </p:nvSpPr>
        <p:spPr>
          <a:xfrm>
            <a:off x="8444980" y="6757461"/>
            <a:ext cx="3937000" cy="137160"/>
          </a:xfrm>
          <a:prstGeom prst="rect">
            <a:avLst/>
          </a:prstGeom>
        </p:spPr>
        <p:txBody>
          <a:bodyPr/>
          <a:lstStyle>
            <a:lvl1pPr>
              <a:defRPr>
                <a:solidFill>
                  <a:schemeClr val="bg1"/>
                </a:solidFill>
              </a:defRPr>
            </a:lvl1pPr>
          </a:lstStyle>
          <a:p>
            <a:pPr algn="r" defTabSz="932563">
              <a:defRPr/>
            </a:pPr>
            <a:endParaRPr lang="en-US" dirty="0" smtClean="0">
              <a:solidFill>
                <a:srgbClr val="FFFFFF"/>
              </a:solidFill>
            </a:endParaRPr>
          </a:p>
        </p:txBody>
      </p:sp>
    </p:spTree>
    <p:extLst>
      <p:ext uri="{BB962C8B-B14F-4D97-AF65-F5344CB8AC3E}">
        <p14:creationId xmlns:p14="http://schemas.microsoft.com/office/powerpoint/2010/main" val="2861314309"/>
      </p:ext>
    </p:extLst>
  </p:cSld>
  <p:clrMapOvr>
    <a:masterClrMapping/>
  </p:clrMapOvr>
  <p:transition>
    <p:fade/>
  </p:transition>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Demo">
    <p:bg>
      <p:bgPr>
        <a:solidFill>
          <a:schemeClr val="accent5"/>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274638" y="3040063"/>
            <a:ext cx="5954712" cy="758797"/>
          </a:xfrm>
        </p:spPr>
        <p:txBody>
          <a:bodyPr lIns="0" tIns="0"/>
          <a:lstStyle>
            <a:lvl1pPr marL="0" indent="0">
              <a:buNone/>
              <a:defRPr sz="4799">
                <a:solidFill>
                  <a:schemeClr val="bg1"/>
                </a:solidFill>
              </a:defRPr>
            </a:lvl1pPr>
          </a:lstStyle>
          <a:p>
            <a:pPr lvl="0"/>
            <a:endParaRPr lang="en-US" dirty="0"/>
          </a:p>
        </p:txBody>
      </p:sp>
      <p:sp>
        <p:nvSpPr>
          <p:cNvPr id="8" name="Text Placeholder 6"/>
          <p:cNvSpPr>
            <a:spLocks noGrp="1"/>
          </p:cNvSpPr>
          <p:nvPr>
            <p:ph type="body" sz="quarter" idx="11"/>
          </p:nvPr>
        </p:nvSpPr>
        <p:spPr>
          <a:xfrm>
            <a:off x="274638" y="3842234"/>
            <a:ext cx="5954712" cy="424732"/>
          </a:xfrm>
        </p:spPr>
        <p:txBody>
          <a:bodyPr lIns="0" tIns="0"/>
          <a:lstStyle>
            <a:lvl1pPr marL="0" indent="0">
              <a:buNone/>
              <a:defRPr sz="2400">
                <a:solidFill>
                  <a:schemeClr val="bg1"/>
                </a:solidFill>
              </a:defRPr>
            </a:lvl1pPr>
          </a:lstStyle>
          <a:p>
            <a:pPr lvl="0"/>
            <a:endParaRPr lang="en-US" dirty="0"/>
          </a:p>
        </p:txBody>
      </p:sp>
      <p:pic>
        <p:nvPicPr>
          <p:cNvPr id="6" name="Picture 5"/>
          <p:cNvPicPr>
            <a:picLocks noChangeAspect="1"/>
          </p:cNvPicPr>
          <p:nvPr userDrawn="1"/>
        </p:nvPicPr>
        <p:blipFill>
          <a:blip r:embed="rId2"/>
          <a:stretch>
            <a:fillRect/>
          </a:stretch>
        </p:blipFill>
        <p:spPr>
          <a:xfrm>
            <a:off x="5521297" y="3174176"/>
            <a:ext cx="6590716" cy="4397617"/>
          </a:xfrm>
          <a:prstGeom prst="rect">
            <a:avLst/>
          </a:prstGeom>
        </p:spPr>
      </p:pic>
      <p:sp>
        <p:nvSpPr>
          <p:cNvPr id="5"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2527492864"/>
      </p:ext>
    </p:extLst>
  </p:cSld>
  <p:clrMapOvr>
    <a:masterClrMapping/>
  </p:clrMapOvr>
  <p:transition>
    <p:fade/>
  </p:transition>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5" name="Rectangle 24"/>
          <p:cNvSpPr/>
          <p:nvPr userDrawn="1"/>
        </p:nvSpPr>
        <p:spPr bwMode="auto">
          <a:xfrm>
            <a:off x="1" y="0"/>
            <a:ext cx="6210494" cy="6994525"/>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7" name="Title 1"/>
          <p:cNvSpPr>
            <a:spLocks noGrp="1"/>
          </p:cNvSpPr>
          <p:nvPr>
            <p:ph type="title"/>
          </p:nvPr>
        </p:nvSpPr>
        <p:spPr>
          <a:xfrm>
            <a:off x="463233" y="450851"/>
            <a:ext cx="5344586" cy="690655"/>
          </a:xfrm>
        </p:spPr>
        <p:txBody>
          <a:bodyPr lIns="0" tIns="0"/>
          <a:lstStyle>
            <a:lvl1pPr>
              <a:defRPr sz="4599">
                <a:solidFill>
                  <a:srgbClr val="FFFFFF"/>
                </a:solidFill>
              </a:defRPr>
            </a:lvl1pPr>
          </a:lstStyle>
          <a:p>
            <a:r>
              <a:rPr lang="en-US" dirty="0" smtClean="0"/>
              <a:t>Click to edit Master title style</a:t>
            </a:r>
            <a:endParaRPr lang="en-US" dirty="0"/>
          </a:p>
        </p:txBody>
      </p:sp>
      <p:sp>
        <p:nvSpPr>
          <p:cNvPr id="28" name="Text Placeholder 8"/>
          <p:cNvSpPr>
            <a:spLocks noGrp="1"/>
          </p:cNvSpPr>
          <p:nvPr>
            <p:ph type="body" sz="quarter" idx="11"/>
          </p:nvPr>
        </p:nvSpPr>
        <p:spPr>
          <a:xfrm>
            <a:off x="463551" y="1836703"/>
            <a:ext cx="5343523" cy="318036"/>
          </a:xfrm>
        </p:spPr>
        <p:txBody>
          <a:bodyPr lIns="0" tIns="0"/>
          <a:lstStyle>
            <a:lvl1pPr marL="0" indent="0">
              <a:buNone/>
              <a:defRPr sz="1599">
                <a:solidFill>
                  <a:srgbClr val="FFFFFF"/>
                </a:solidFill>
                <a:latin typeface="+mn-lt"/>
              </a:defRPr>
            </a:lvl1pPr>
            <a:lvl2pPr marL="342834" indent="0">
              <a:buNone/>
              <a:defRPr sz="1599">
                <a:latin typeface="+mn-lt"/>
              </a:defRPr>
            </a:lvl2pPr>
            <a:lvl3pPr marL="571390" indent="0">
              <a:buNone/>
              <a:defRPr sz="1599">
                <a:latin typeface="+mn-lt"/>
              </a:defRPr>
            </a:lvl3pPr>
            <a:lvl4pPr marL="799946" indent="0">
              <a:buNone/>
              <a:defRPr sz="1599">
                <a:latin typeface="+mn-lt"/>
              </a:defRPr>
            </a:lvl4pPr>
            <a:lvl5pPr marL="1028503" indent="0">
              <a:buNone/>
              <a:defRPr sz="1599">
                <a:latin typeface="+mn-lt"/>
              </a:defRPr>
            </a:lvl5pPr>
          </a:lstStyle>
          <a:p>
            <a:pPr lvl="0"/>
            <a:r>
              <a:rPr lang="en-US" dirty="0" smtClean="0"/>
              <a:t>Click to edit Master text styles</a:t>
            </a:r>
          </a:p>
        </p:txBody>
      </p:sp>
      <p:grpSp>
        <p:nvGrpSpPr>
          <p:cNvPr id="29" name="Group 4"/>
          <p:cNvGrpSpPr>
            <a:grpSpLocks noChangeAspect="1"/>
          </p:cNvGrpSpPr>
          <p:nvPr userDrawn="1"/>
        </p:nvGrpSpPr>
        <p:grpSpPr bwMode="auto">
          <a:xfrm>
            <a:off x="7334441" y="384061"/>
            <a:ext cx="5102034" cy="6602529"/>
            <a:chOff x="4205" y="674"/>
            <a:chExt cx="2880" cy="3727"/>
          </a:xfrm>
        </p:grpSpPr>
        <p:sp>
          <p:nvSpPr>
            <p:cNvPr id="30" name="AutoShape 3"/>
            <p:cNvSpPr>
              <a:spLocks noChangeAspect="1" noChangeArrowheads="1" noTextEdit="1"/>
            </p:cNvSpPr>
            <p:nvPr userDrawn="1"/>
          </p:nvSpPr>
          <p:spPr bwMode="auto">
            <a:xfrm>
              <a:off x="4205" y="675"/>
              <a:ext cx="2880" cy="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1" name="Rectangle 30"/>
            <p:cNvSpPr>
              <a:spLocks noChangeArrowheads="1"/>
            </p:cNvSpPr>
            <p:nvPr userDrawn="1"/>
          </p:nvSpPr>
          <p:spPr bwMode="auto">
            <a:xfrm>
              <a:off x="4205" y="674"/>
              <a:ext cx="2880" cy="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2" name="Freeform 7"/>
            <p:cNvSpPr>
              <a:spLocks/>
            </p:cNvSpPr>
            <p:nvPr userDrawn="1"/>
          </p:nvSpPr>
          <p:spPr bwMode="auto">
            <a:xfrm>
              <a:off x="5794" y="2061"/>
              <a:ext cx="393" cy="490"/>
            </a:xfrm>
            <a:custGeom>
              <a:avLst/>
              <a:gdLst>
                <a:gd name="T0" fmla="*/ 10 w 334"/>
                <a:gd name="T1" fmla="*/ 417 h 417"/>
                <a:gd name="T2" fmla="*/ 0 w 334"/>
                <a:gd name="T3" fmla="*/ 417 h 417"/>
                <a:gd name="T4" fmla="*/ 2 w 334"/>
                <a:gd name="T5" fmla="*/ 335 h 417"/>
                <a:gd name="T6" fmla="*/ 10 w 334"/>
                <a:gd name="T7" fmla="*/ 335 h 417"/>
                <a:gd name="T8" fmla="*/ 144 w 334"/>
                <a:gd name="T9" fmla="*/ 292 h 417"/>
                <a:gd name="T10" fmla="*/ 216 w 334"/>
                <a:gd name="T11" fmla="*/ 190 h 417"/>
                <a:gd name="T12" fmla="*/ 252 w 334"/>
                <a:gd name="T13" fmla="*/ 5 h 417"/>
                <a:gd name="T14" fmla="*/ 252 w 334"/>
                <a:gd name="T15" fmla="*/ 1 h 417"/>
                <a:gd name="T16" fmla="*/ 252 w 334"/>
                <a:gd name="T17" fmla="*/ 1 h 417"/>
                <a:gd name="T18" fmla="*/ 334 w 334"/>
                <a:gd name="T19" fmla="*/ 0 h 417"/>
                <a:gd name="T20" fmla="*/ 334 w 334"/>
                <a:gd name="T21" fmla="*/ 5 h 417"/>
                <a:gd name="T22" fmla="*/ 316 w 334"/>
                <a:gd name="T23" fmla="*/ 150 h 417"/>
                <a:gd name="T24" fmla="*/ 196 w 334"/>
                <a:gd name="T25" fmla="*/ 356 h 417"/>
                <a:gd name="T26" fmla="*/ 11 w 334"/>
                <a:gd name="T27" fmla="*/ 417 h 417"/>
                <a:gd name="T28" fmla="*/ 10 w 334"/>
                <a:gd name="T29"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4" h="417">
                  <a:moveTo>
                    <a:pt x="10" y="417"/>
                  </a:moveTo>
                  <a:cubicBezTo>
                    <a:pt x="7" y="417"/>
                    <a:pt x="3" y="417"/>
                    <a:pt x="0" y="417"/>
                  </a:cubicBezTo>
                  <a:cubicBezTo>
                    <a:pt x="2" y="335"/>
                    <a:pt x="2" y="335"/>
                    <a:pt x="2" y="335"/>
                  </a:cubicBezTo>
                  <a:cubicBezTo>
                    <a:pt x="5" y="335"/>
                    <a:pt x="8" y="335"/>
                    <a:pt x="10" y="335"/>
                  </a:cubicBezTo>
                  <a:cubicBezTo>
                    <a:pt x="71" y="335"/>
                    <a:pt x="112" y="318"/>
                    <a:pt x="144" y="292"/>
                  </a:cubicBezTo>
                  <a:cubicBezTo>
                    <a:pt x="176" y="266"/>
                    <a:pt x="200" y="230"/>
                    <a:pt x="216" y="190"/>
                  </a:cubicBezTo>
                  <a:cubicBezTo>
                    <a:pt x="249" y="111"/>
                    <a:pt x="252" y="22"/>
                    <a:pt x="252" y="5"/>
                  </a:cubicBezTo>
                  <a:cubicBezTo>
                    <a:pt x="252" y="2"/>
                    <a:pt x="252" y="1"/>
                    <a:pt x="252" y="1"/>
                  </a:cubicBezTo>
                  <a:cubicBezTo>
                    <a:pt x="252" y="1"/>
                    <a:pt x="252" y="1"/>
                    <a:pt x="252" y="1"/>
                  </a:cubicBezTo>
                  <a:cubicBezTo>
                    <a:pt x="334" y="0"/>
                    <a:pt x="334" y="0"/>
                    <a:pt x="334" y="0"/>
                  </a:cubicBezTo>
                  <a:cubicBezTo>
                    <a:pt x="334" y="0"/>
                    <a:pt x="334" y="2"/>
                    <a:pt x="334" y="5"/>
                  </a:cubicBezTo>
                  <a:cubicBezTo>
                    <a:pt x="334" y="22"/>
                    <a:pt x="333" y="81"/>
                    <a:pt x="316" y="150"/>
                  </a:cubicBezTo>
                  <a:cubicBezTo>
                    <a:pt x="298" y="219"/>
                    <a:pt x="265" y="300"/>
                    <a:pt x="196" y="356"/>
                  </a:cubicBezTo>
                  <a:cubicBezTo>
                    <a:pt x="150" y="393"/>
                    <a:pt x="88" y="417"/>
                    <a:pt x="11" y="417"/>
                  </a:cubicBezTo>
                  <a:cubicBezTo>
                    <a:pt x="10" y="417"/>
                    <a:pt x="10" y="417"/>
                    <a:pt x="10" y="417"/>
                  </a:cubicBezTo>
                </a:path>
              </a:pathLst>
            </a:custGeom>
            <a:solidFill>
              <a:srgbClr val="00188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3" name="Freeform 8"/>
            <p:cNvSpPr>
              <a:spLocks/>
            </p:cNvSpPr>
            <p:nvPr userDrawn="1"/>
          </p:nvSpPr>
          <p:spPr bwMode="auto">
            <a:xfrm>
              <a:off x="5797" y="2061"/>
              <a:ext cx="390" cy="490"/>
            </a:xfrm>
            <a:custGeom>
              <a:avLst/>
              <a:gdLst>
                <a:gd name="T0" fmla="*/ 332 w 332"/>
                <a:gd name="T1" fmla="*/ 0 h 417"/>
                <a:gd name="T2" fmla="*/ 250 w 332"/>
                <a:gd name="T3" fmla="*/ 1 h 417"/>
                <a:gd name="T4" fmla="*/ 250 w 332"/>
                <a:gd name="T5" fmla="*/ 1 h 417"/>
                <a:gd name="T6" fmla="*/ 250 w 332"/>
                <a:gd name="T7" fmla="*/ 5 h 417"/>
                <a:gd name="T8" fmla="*/ 250 w 332"/>
                <a:gd name="T9" fmla="*/ 6 h 417"/>
                <a:gd name="T10" fmla="*/ 214 w 332"/>
                <a:gd name="T11" fmla="*/ 190 h 417"/>
                <a:gd name="T12" fmla="*/ 142 w 332"/>
                <a:gd name="T13" fmla="*/ 292 h 417"/>
                <a:gd name="T14" fmla="*/ 8 w 332"/>
                <a:gd name="T15" fmla="*/ 335 h 417"/>
                <a:gd name="T16" fmla="*/ 0 w 332"/>
                <a:gd name="T17" fmla="*/ 335 h 417"/>
                <a:gd name="T18" fmla="*/ 0 w 332"/>
                <a:gd name="T19" fmla="*/ 335 h 417"/>
                <a:gd name="T20" fmla="*/ 16 w 332"/>
                <a:gd name="T21" fmla="*/ 335 h 417"/>
                <a:gd name="T22" fmla="*/ 16 w 332"/>
                <a:gd name="T23" fmla="*/ 417 h 417"/>
                <a:gd name="T24" fmla="*/ 194 w 332"/>
                <a:gd name="T25" fmla="*/ 356 h 417"/>
                <a:gd name="T26" fmla="*/ 314 w 332"/>
                <a:gd name="T27" fmla="*/ 150 h 417"/>
                <a:gd name="T28" fmla="*/ 332 w 332"/>
                <a:gd name="T29" fmla="*/ 5 h 417"/>
                <a:gd name="T30" fmla="*/ 332 w 332"/>
                <a:gd name="T31"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 h="417">
                  <a:moveTo>
                    <a:pt x="332" y="0"/>
                  </a:moveTo>
                  <a:cubicBezTo>
                    <a:pt x="250" y="1"/>
                    <a:pt x="250" y="1"/>
                    <a:pt x="250" y="1"/>
                  </a:cubicBezTo>
                  <a:cubicBezTo>
                    <a:pt x="250" y="1"/>
                    <a:pt x="250" y="1"/>
                    <a:pt x="250" y="1"/>
                  </a:cubicBezTo>
                  <a:cubicBezTo>
                    <a:pt x="250" y="1"/>
                    <a:pt x="250" y="2"/>
                    <a:pt x="250" y="5"/>
                  </a:cubicBezTo>
                  <a:cubicBezTo>
                    <a:pt x="250" y="5"/>
                    <a:pt x="250" y="6"/>
                    <a:pt x="250" y="6"/>
                  </a:cubicBezTo>
                  <a:cubicBezTo>
                    <a:pt x="250" y="28"/>
                    <a:pt x="246" y="114"/>
                    <a:pt x="214" y="190"/>
                  </a:cubicBezTo>
                  <a:cubicBezTo>
                    <a:pt x="198" y="230"/>
                    <a:pt x="174" y="266"/>
                    <a:pt x="142" y="292"/>
                  </a:cubicBezTo>
                  <a:cubicBezTo>
                    <a:pt x="110" y="318"/>
                    <a:pt x="69" y="335"/>
                    <a:pt x="8" y="335"/>
                  </a:cubicBezTo>
                  <a:cubicBezTo>
                    <a:pt x="6" y="335"/>
                    <a:pt x="3" y="335"/>
                    <a:pt x="0" y="335"/>
                  </a:cubicBezTo>
                  <a:cubicBezTo>
                    <a:pt x="0" y="335"/>
                    <a:pt x="0" y="335"/>
                    <a:pt x="0" y="335"/>
                  </a:cubicBezTo>
                  <a:cubicBezTo>
                    <a:pt x="16" y="335"/>
                    <a:pt x="16" y="335"/>
                    <a:pt x="16" y="335"/>
                  </a:cubicBezTo>
                  <a:cubicBezTo>
                    <a:pt x="16" y="417"/>
                    <a:pt x="16" y="417"/>
                    <a:pt x="16" y="417"/>
                  </a:cubicBezTo>
                  <a:cubicBezTo>
                    <a:pt x="89" y="416"/>
                    <a:pt x="149" y="392"/>
                    <a:pt x="194" y="356"/>
                  </a:cubicBezTo>
                  <a:cubicBezTo>
                    <a:pt x="263" y="300"/>
                    <a:pt x="296" y="219"/>
                    <a:pt x="314" y="150"/>
                  </a:cubicBezTo>
                  <a:cubicBezTo>
                    <a:pt x="331" y="81"/>
                    <a:pt x="332" y="22"/>
                    <a:pt x="332" y="5"/>
                  </a:cubicBezTo>
                  <a:cubicBezTo>
                    <a:pt x="332" y="2"/>
                    <a:pt x="332" y="0"/>
                    <a:pt x="332" y="0"/>
                  </a:cubicBezTo>
                </a:path>
              </a:pathLst>
            </a:custGeom>
            <a:solidFill>
              <a:srgbClr val="00168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4" name="Freeform 9"/>
            <p:cNvSpPr>
              <a:spLocks/>
            </p:cNvSpPr>
            <p:nvPr userDrawn="1"/>
          </p:nvSpPr>
          <p:spPr bwMode="auto">
            <a:xfrm>
              <a:off x="5291" y="4067"/>
              <a:ext cx="776" cy="112"/>
            </a:xfrm>
            <a:custGeom>
              <a:avLst/>
              <a:gdLst>
                <a:gd name="T0" fmla="*/ 613 w 660"/>
                <a:gd name="T1" fmla="*/ 0 h 95"/>
                <a:gd name="T2" fmla="*/ 470 w 660"/>
                <a:gd name="T3" fmla="*/ 0 h 95"/>
                <a:gd name="T4" fmla="*/ 484 w 660"/>
                <a:gd name="T5" fmla="*/ 14 h 95"/>
                <a:gd name="T6" fmla="*/ 484 w 660"/>
                <a:gd name="T7" fmla="*/ 36 h 95"/>
                <a:gd name="T8" fmla="*/ 313 w 660"/>
                <a:gd name="T9" fmla="*/ 36 h 95"/>
                <a:gd name="T10" fmla="*/ 164 w 660"/>
                <a:gd name="T11" fmla="*/ 36 h 95"/>
                <a:gd name="T12" fmla="*/ 164 w 660"/>
                <a:gd name="T13" fmla="*/ 0 h 95"/>
                <a:gd name="T14" fmla="*/ 48 w 660"/>
                <a:gd name="T15" fmla="*/ 0 h 95"/>
                <a:gd name="T16" fmla="*/ 0 w 660"/>
                <a:gd name="T17" fmla="*/ 47 h 95"/>
                <a:gd name="T18" fmla="*/ 48 w 660"/>
                <a:gd name="T19" fmla="*/ 95 h 95"/>
                <a:gd name="T20" fmla="*/ 613 w 660"/>
                <a:gd name="T21" fmla="*/ 95 h 95"/>
                <a:gd name="T22" fmla="*/ 660 w 660"/>
                <a:gd name="T23" fmla="*/ 47 h 95"/>
                <a:gd name="T24" fmla="*/ 613 w 660"/>
                <a:gd name="T2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0" h="95">
                  <a:moveTo>
                    <a:pt x="613" y="0"/>
                  </a:moveTo>
                  <a:cubicBezTo>
                    <a:pt x="470" y="0"/>
                    <a:pt x="470" y="0"/>
                    <a:pt x="470" y="0"/>
                  </a:cubicBezTo>
                  <a:cubicBezTo>
                    <a:pt x="484" y="14"/>
                    <a:pt x="484" y="14"/>
                    <a:pt x="484" y="14"/>
                  </a:cubicBezTo>
                  <a:cubicBezTo>
                    <a:pt x="484" y="36"/>
                    <a:pt x="484" y="36"/>
                    <a:pt x="484" y="36"/>
                  </a:cubicBezTo>
                  <a:cubicBezTo>
                    <a:pt x="313" y="36"/>
                    <a:pt x="313" y="36"/>
                    <a:pt x="313" y="36"/>
                  </a:cubicBezTo>
                  <a:cubicBezTo>
                    <a:pt x="164" y="36"/>
                    <a:pt x="164" y="36"/>
                    <a:pt x="164" y="36"/>
                  </a:cubicBezTo>
                  <a:cubicBezTo>
                    <a:pt x="164" y="0"/>
                    <a:pt x="164" y="0"/>
                    <a:pt x="164" y="0"/>
                  </a:cubicBezTo>
                  <a:cubicBezTo>
                    <a:pt x="48" y="0"/>
                    <a:pt x="48" y="0"/>
                    <a:pt x="48" y="0"/>
                  </a:cubicBezTo>
                  <a:cubicBezTo>
                    <a:pt x="22" y="0"/>
                    <a:pt x="0" y="21"/>
                    <a:pt x="0" y="47"/>
                  </a:cubicBezTo>
                  <a:cubicBezTo>
                    <a:pt x="0" y="74"/>
                    <a:pt x="22" y="95"/>
                    <a:pt x="48" y="95"/>
                  </a:cubicBezTo>
                  <a:cubicBezTo>
                    <a:pt x="613" y="95"/>
                    <a:pt x="613" y="95"/>
                    <a:pt x="613" y="95"/>
                  </a:cubicBezTo>
                  <a:cubicBezTo>
                    <a:pt x="639" y="95"/>
                    <a:pt x="660" y="74"/>
                    <a:pt x="660" y="47"/>
                  </a:cubicBezTo>
                  <a:cubicBezTo>
                    <a:pt x="660" y="21"/>
                    <a:pt x="639" y="0"/>
                    <a:pt x="613" y="0"/>
                  </a:cubicBezTo>
                </a:path>
              </a:pathLst>
            </a:custGeom>
            <a:solidFill>
              <a:srgbClr val="62AED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5" name="Freeform 10"/>
            <p:cNvSpPr>
              <a:spLocks/>
            </p:cNvSpPr>
            <p:nvPr userDrawn="1"/>
          </p:nvSpPr>
          <p:spPr bwMode="auto">
            <a:xfrm>
              <a:off x="5407" y="2455"/>
              <a:ext cx="409" cy="839"/>
            </a:xfrm>
            <a:custGeom>
              <a:avLst/>
              <a:gdLst>
                <a:gd name="T0" fmla="*/ 347 w 347"/>
                <a:gd name="T1" fmla="*/ 187 h 714"/>
                <a:gd name="T2" fmla="*/ 347 w 347"/>
                <a:gd name="T3" fmla="*/ 0 h 714"/>
                <a:gd name="T4" fmla="*/ 0 w 347"/>
                <a:gd name="T5" fmla="*/ 0 h 714"/>
                <a:gd name="T6" fmla="*/ 0 w 347"/>
                <a:gd name="T7" fmla="*/ 714 h 714"/>
                <a:gd name="T8" fmla="*/ 347 w 347"/>
                <a:gd name="T9" fmla="*/ 714 h 714"/>
                <a:gd name="T10" fmla="*/ 347 w 347"/>
                <a:gd name="T11" fmla="*/ 656 h 714"/>
                <a:gd name="T12" fmla="*/ 310 w 347"/>
                <a:gd name="T13" fmla="*/ 406 h 714"/>
                <a:gd name="T14" fmla="*/ 347 w 347"/>
                <a:gd name="T15" fmla="*/ 187 h 7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7" h="714">
                  <a:moveTo>
                    <a:pt x="347" y="187"/>
                  </a:moveTo>
                  <a:cubicBezTo>
                    <a:pt x="347" y="0"/>
                    <a:pt x="347" y="0"/>
                    <a:pt x="347" y="0"/>
                  </a:cubicBezTo>
                  <a:cubicBezTo>
                    <a:pt x="0" y="0"/>
                    <a:pt x="0" y="0"/>
                    <a:pt x="0" y="0"/>
                  </a:cubicBezTo>
                  <a:cubicBezTo>
                    <a:pt x="0" y="714"/>
                    <a:pt x="0" y="714"/>
                    <a:pt x="0" y="714"/>
                  </a:cubicBezTo>
                  <a:cubicBezTo>
                    <a:pt x="347" y="714"/>
                    <a:pt x="347" y="714"/>
                    <a:pt x="347" y="714"/>
                  </a:cubicBezTo>
                  <a:cubicBezTo>
                    <a:pt x="347" y="656"/>
                    <a:pt x="347" y="656"/>
                    <a:pt x="347" y="656"/>
                  </a:cubicBezTo>
                  <a:cubicBezTo>
                    <a:pt x="344" y="575"/>
                    <a:pt x="335" y="475"/>
                    <a:pt x="310" y="406"/>
                  </a:cubicBezTo>
                  <a:cubicBezTo>
                    <a:pt x="310" y="406"/>
                    <a:pt x="340" y="258"/>
                    <a:pt x="347" y="187"/>
                  </a:cubicBezTo>
                </a:path>
              </a:pathLst>
            </a:custGeom>
            <a:solidFill>
              <a:srgbClr val="00188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6" name="Freeform 11"/>
            <p:cNvSpPr>
              <a:spLocks/>
            </p:cNvSpPr>
            <p:nvPr userDrawn="1"/>
          </p:nvSpPr>
          <p:spPr bwMode="auto">
            <a:xfrm>
              <a:off x="6091" y="1962"/>
              <a:ext cx="96" cy="101"/>
            </a:xfrm>
            <a:custGeom>
              <a:avLst/>
              <a:gdLst>
                <a:gd name="T0" fmla="*/ 82 w 82"/>
                <a:gd name="T1" fmla="*/ 43 h 86"/>
                <a:gd name="T2" fmla="*/ 82 w 82"/>
                <a:gd name="T3" fmla="*/ 41 h 86"/>
                <a:gd name="T4" fmla="*/ 41 w 82"/>
                <a:gd name="T5" fmla="*/ 0 h 86"/>
                <a:gd name="T6" fmla="*/ 0 w 82"/>
                <a:gd name="T7" fmla="*/ 41 h 86"/>
                <a:gd name="T8" fmla="*/ 0 w 82"/>
                <a:gd name="T9" fmla="*/ 43 h 86"/>
                <a:gd name="T10" fmla="*/ 0 w 82"/>
                <a:gd name="T11" fmla="*/ 43 h 86"/>
                <a:gd name="T12" fmla="*/ 0 w 82"/>
                <a:gd name="T13" fmla="*/ 85 h 86"/>
                <a:gd name="T14" fmla="*/ 82 w 82"/>
                <a:gd name="T15" fmla="*/ 86 h 86"/>
                <a:gd name="T16" fmla="*/ 82 w 82"/>
                <a:gd name="T17"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86">
                  <a:moveTo>
                    <a:pt x="82" y="43"/>
                  </a:moveTo>
                  <a:cubicBezTo>
                    <a:pt x="82" y="43"/>
                    <a:pt x="82" y="42"/>
                    <a:pt x="82" y="41"/>
                  </a:cubicBezTo>
                  <a:cubicBezTo>
                    <a:pt x="82" y="19"/>
                    <a:pt x="64" y="0"/>
                    <a:pt x="41" y="0"/>
                  </a:cubicBezTo>
                  <a:cubicBezTo>
                    <a:pt x="18" y="0"/>
                    <a:pt x="0" y="19"/>
                    <a:pt x="0" y="41"/>
                  </a:cubicBezTo>
                  <a:cubicBezTo>
                    <a:pt x="0" y="42"/>
                    <a:pt x="0" y="42"/>
                    <a:pt x="0" y="43"/>
                  </a:cubicBezTo>
                  <a:cubicBezTo>
                    <a:pt x="0" y="43"/>
                    <a:pt x="0" y="43"/>
                    <a:pt x="0" y="43"/>
                  </a:cubicBezTo>
                  <a:cubicBezTo>
                    <a:pt x="0" y="85"/>
                    <a:pt x="0" y="85"/>
                    <a:pt x="0" y="85"/>
                  </a:cubicBezTo>
                  <a:cubicBezTo>
                    <a:pt x="82" y="86"/>
                    <a:pt x="82" y="86"/>
                    <a:pt x="82" y="86"/>
                  </a:cubicBezTo>
                  <a:cubicBezTo>
                    <a:pt x="82" y="43"/>
                    <a:pt x="82" y="43"/>
                    <a:pt x="82" y="43"/>
                  </a:cubicBezTo>
                  <a:close/>
                </a:path>
              </a:pathLst>
            </a:custGeom>
            <a:solidFill>
              <a:srgbClr val="FCD11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7" name="Freeform 12"/>
            <p:cNvSpPr>
              <a:spLocks/>
            </p:cNvSpPr>
            <p:nvPr userDrawn="1"/>
          </p:nvSpPr>
          <p:spPr bwMode="auto">
            <a:xfrm>
              <a:off x="5659" y="3996"/>
              <a:ext cx="201" cy="113"/>
            </a:xfrm>
            <a:custGeom>
              <a:avLst/>
              <a:gdLst>
                <a:gd name="T0" fmla="*/ 201 w 201"/>
                <a:gd name="T1" fmla="*/ 87 h 113"/>
                <a:gd name="T2" fmla="*/ 114 w 201"/>
                <a:gd name="T3" fmla="*/ 0 h 113"/>
                <a:gd name="T4" fmla="*/ 0 w 201"/>
                <a:gd name="T5" fmla="*/ 0 h 113"/>
                <a:gd name="T6" fmla="*/ 0 w 201"/>
                <a:gd name="T7" fmla="*/ 113 h 113"/>
                <a:gd name="T8" fmla="*/ 201 w 201"/>
                <a:gd name="T9" fmla="*/ 113 h 113"/>
                <a:gd name="T10" fmla="*/ 201 w 201"/>
                <a:gd name="T11" fmla="*/ 87 h 113"/>
              </a:gdLst>
              <a:ahLst/>
              <a:cxnLst>
                <a:cxn ang="0">
                  <a:pos x="T0" y="T1"/>
                </a:cxn>
                <a:cxn ang="0">
                  <a:pos x="T2" y="T3"/>
                </a:cxn>
                <a:cxn ang="0">
                  <a:pos x="T4" y="T5"/>
                </a:cxn>
                <a:cxn ang="0">
                  <a:pos x="T6" y="T7"/>
                </a:cxn>
                <a:cxn ang="0">
                  <a:pos x="T8" y="T9"/>
                </a:cxn>
                <a:cxn ang="0">
                  <a:pos x="T10" y="T11"/>
                </a:cxn>
              </a:cxnLst>
              <a:rect l="0" t="0" r="r" b="b"/>
              <a:pathLst>
                <a:path w="201" h="113">
                  <a:moveTo>
                    <a:pt x="201" y="87"/>
                  </a:moveTo>
                  <a:lnTo>
                    <a:pt x="114" y="0"/>
                  </a:lnTo>
                  <a:lnTo>
                    <a:pt x="0" y="0"/>
                  </a:lnTo>
                  <a:lnTo>
                    <a:pt x="0" y="113"/>
                  </a:lnTo>
                  <a:lnTo>
                    <a:pt x="201" y="113"/>
                  </a:lnTo>
                  <a:lnTo>
                    <a:pt x="201" y="87"/>
                  </a:lnTo>
                  <a:close/>
                </a:path>
              </a:pathLst>
            </a:cu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8" name="Freeform 13"/>
            <p:cNvSpPr>
              <a:spLocks/>
            </p:cNvSpPr>
            <p:nvPr userDrawn="1"/>
          </p:nvSpPr>
          <p:spPr bwMode="auto">
            <a:xfrm>
              <a:off x="5659" y="3996"/>
              <a:ext cx="201" cy="113"/>
            </a:xfrm>
            <a:custGeom>
              <a:avLst/>
              <a:gdLst>
                <a:gd name="T0" fmla="*/ 201 w 201"/>
                <a:gd name="T1" fmla="*/ 87 h 113"/>
                <a:gd name="T2" fmla="*/ 114 w 201"/>
                <a:gd name="T3" fmla="*/ 0 h 113"/>
                <a:gd name="T4" fmla="*/ 0 w 201"/>
                <a:gd name="T5" fmla="*/ 0 h 113"/>
                <a:gd name="T6" fmla="*/ 0 w 201"/>
                <a:gd name="T7" fmla="*/ 113 h 113"/>
                <a:gd name="T8" fmla="*/ 201 w 201"/>
                <a:gd name="T9" fmla="*/ 113 h 113"/>
                <a:gd name="T10" fmla="*/ 201 w 201"/>
                <a:gd name="T11" fmla="*/ 87 h 113"/>
              </a:gdLst>
              <a:ahLst/>
              <a:cxnLst>
                <a:cxn ang="0">
                  <a:pos x="T0" y="T1"/>
                </a:cxn>
                <a:cxn ang="0">
                  <a:pos x="T2" y="T3"/>
                </a:cxn>
                <a:cxn ang="0">
                  <a:pos x="T4" y="T5"/>
                </a:cxn>
                <a:cxn ang="0">
                  <a:pos x="T6" y="T7"/>
                </a:cxn>
                <a:cxn ang="0">
                  <a:pos x="T8" y="T9"/>
                </a:cxn>
                <a:cxn ang="0">
                  <a:pos x="T10" y="T11"/>
                </a:cxn>
              </a:cxnLst>
              <a:rect l="0" t="0" r="r" b="b"/>
              <a:pathLst>
                <a:path w="201" h="113">
                  <a:moveTo>
                    <a:pt x="201" y="87"/>
                  </a:moveTo>
                  <a:lnTo>
                    <a:pt x="114" y="0"/>
                  </a:lnTo>
                  <a:lnTo>
                    <a:pt x="0" y="0"/>
                  </a:lnTo>
                  <a:lnTo>
                    <a:pt x="0" y="113"/>
                  </a:lnTo>
                  <a:lnTo>
                    <a:pt x="201" y="113"/>
                  </a:lnTo>
                  <a:lnTo>
                    <a:pt x="201" y="87"/>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9" name="Rectangle 14"/>
            <p:cNvSpPr>
              <a:spLocks noChangeArrowheads="1"/>
            </p:cNvSpPr>
            <p:nvPr userDrawn="1"/>
          </p:nvSpPr>
          <p:spPr bwMode="auto">
            <a:xfrm>
              <a:off x="5659" y="3261"/>
              <a:ext cx="113" cy="735"/>
            </a:xfrm>
            <a:prstGeom prst="rect">
              <a:avLst/>
            </a:prstGeom>
            <a:solidFill>
              <a:srgbClr val="00188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0" name="Rectangle 15"/>
            <p:cNvSpPr>
              <a:spLocks noChangeArrowheads="1"/>
            </p:cNvSpPr>
            <p:nvPr userDrawn="1"/>
          </p:nvSpPr>
          <p:spPr bwMode="auto">
            <a:xfrm>
              <a:off x="5659" y="3261"/>
              <a:ext cx="113" cy="7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1" name="Freeform 16"/>
            <p:cNvSpPr>
              <a:spLocks/>
            </p:cNvSpPr>
            <p:nvPr userDrawn="1"/>
          </p:nvSpPr>
          <p:spPr bwMode="auto">
            <a:xfrm>
              <a:off x="5659" y="3996"/>
              <a:ext cx="54" cy="113"/>
            </a:xfrm>
            <a:custGeom>
              <a:avLst/>
              <a:gdLst>
                <a:gd name="T0" fmla="*/ 54 w 54"/>
                <a:gd name="T1" fmla="*/ 0 h 113"/>
                <a:gd name="T2" fmla="*/ 0 w 54"/>
                <a:gd name="T3" fmla="*/ 0 h 113"/>
                <a:gd name="T4" fmla="*/ 0 w 54"/>
                <a:gd name="T5" fmla="*/ 62 h 113"/>
                <a:gd name="T6" fmla="*/ 25 w 54"/>
                <a:gd name="T7" fmla="*/ 87 h 113"/>
                <a:gd name="T8" fmla="*/ 25 w 54"/>
                <a:gd name="T9" fmla="*/ 113 h 113"/>
                <a:gd name="T10" fmla="*/ 0 w 54"/>
                <a:gd name="T11" fmla="*/ 113 h 113"/>
                <a:gd name="T12" fmla="*/ 54 w 54"/>
                <a:gd name="T13" fmla="*/ 113 h 113"/>
                <a:gd name="T14" fmla="*/ 54 w 54"/>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13">
                  <a:moveTo>
                    <a:pt x="54" y="0"/>
                  </a:moveTo>
                  <a:lnTo>
                    <a:pt x="0" y="0"/>
                  </a:lnTo>
                  <a:lnTo>
                    <a:pt x="0" y="62"/>
                  </a:lnTo>
                  <a:lnTo>
                    <a:pt x="25" y="87"/>
                  </a:lnTo>
                  <a:lnTo>
                    <a:pt x="25" y="113"/>
                  </a:lnTo>
                  <a:lnTo>
                    <a:pt x="0" y="113"/>
                  </a:lnTo>
                  <a:lnTo>
                    <a:pt x="54" y="113"/>
                  </a:lnTo>
                  <a:lnTo>
                    <a:pt x="54" y="0"/>
                  </a:lnTo>
                  <a:close/>
                </a:path>
              </a:pathLst>
            </a:custGeom>
            <a:solidFill>
              <a:srgbClr val="001B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2" name="Freeform 17"/>
            <p:cNvSpPr>
              <a:spLocks/>
            </p:cNvSpPr>
            <p:nvPr userDrawn="1"/>
          </p:nvSpPr>
          <p:spPr bwMode="auto">
            <a:xfrm>
              <a:off x="5659" y="3996"/>
              <a:ext cx="54" cy="113"/>
            </a:xfrm>
            <a:custGeom>
              <a:avLst/>
              <a:gdLst>
                <a:gd name="T0" fmla="*/ 54 w 54"/>
                <a:gd name="T1" fmla="*/ 0 h 113"/>
                <a:gd name="T2" fmla="*/ 0 w 54"/>
                <a:gd name="T3" fmla="*/ 0 h 113"/>
                <a:gd name="T4" fmla="*/ 0 w 54"/>
                <a:gd name="T5" fmla="*/ 62 h 113"/>
                <a:gd name="T6" fmla="*/ 25 w 54"/>
                <a:gd name="T7" fmla="*/ 87 h 113"/>
                <a:gd name="T8" fmla="*/ 25 w 54"/>
                <a:gd name="T9" fmla="*/ 113 h 113"/>
                <a:gd name="T10" fmla="*/ 0 w 54"/>
                <a:gd name="T11" fmla="*/ 113 h 113"/>
                <a:gd name="T12" fmla="*/ 54 w 54"/>
                <a:gd name="T13" fmla="*/ 113 h 113"/>
                <a:gd name="T14" fmla="*/ 54 w 54"/>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13">
                  <a:moveTo>
                    <a:pt x="54" y="0"/>
                  </a:moveTo>
                  <a:lnTo>
                    <a:pt x="0" y="0"/>
                  </a:lnTo>
                  <a:lnTo>
                    <a:pt x="0" y="62"/>
                  </a:lnTo>
                  <a:lnTo>
                    <a:pt x="25" y="87"/>
                  </a:lnTo>
                  <a:lnTo>
                    <a:pt x="25" y="113"/>
                  </a:lnTo>
                  <a:lnTo>
                    <a:pt x="0" y="113"/>
                  </a:lnTo>
                  <a:lnTo>
                    <a:pt x="54" y="113"/>
                  </a:lnTo>
                  <a:lnTo>
                    <a:pt x="54"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3" name="Rectangle 18"/>
            <p:cNvSpPr>
              <a:spLocks noChangeArrowheads="1"/>
            </p:cNvSpPr>
            <p:nvPr userDrawn="1"/>
          </p:nvSpPr>
          <p:spPr bwMode="auto">
            <a:xfrm>
              <a:off x="5659" y="3294"/>
              <a:ext cx="54" cy="702"/>
            </a:xfrm>
            <a:prstGeom prst="rect">
              <a:avLst/>
            </a:prstGeom>
            <a:solidFill>
              <a:srgbClr val="00147A"/>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4" name="Rectangle 19"/>
            <p:cNvSpPr>
              <a:spLocks noChangeArrowheads="1"/>
            </p:cNvSpPr>
            <p:nvPr userDrawn="1"/>
          </p:nvSpPr>
          <p:spPr bwMode="auto">
            <a:xfrm>
              <a:off x="5659" y="3294"/>
              <a:ext cx="54" cy="7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5" name="Rectangle 20"/>
            <p:cNvSpPr>
              <a:spLocks noChangeArrowheads="1"/>
            </p:cNvSpPr>
            <p:nvPr userDrawn="1"/>
          </p:nvSpPr>
          <p:spPr bwMode="auto">
            <a:xfrm>
              <a:off x="5484" y="3261"/>
              <a:ext cx="113" cy="735"/>
            </a:xfrm>
            <a:prstGeom prst="rect">
              <a:avLst/>
            </a:prstGeom>
            <a:solidFill>
              <a:srgbClr val="00188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6" name="Rectangle 21"/>
            <p:cNvSpPr>
              <a:spLocks noChangeArrowheads="1"/>
            </p:cNvSpPr>
            <p:nvPr userDrawn="1"/>
          </p:nvSpPr>
          <p:spPr bwMode="auto">
            <a:xfrm>
              <a:off x="5484" y="3261"/>
              <a:ext cx="113" cy="7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7" name="Freeform 22"/>
            <p:cNvSpPr>
              <a:spLocks/>
            </p:cNvSpPr>
            <p:nvPr userDrawn="1"/>
          </p:nvSpPr>
          <p:spPr bwMode="auto">
            <a:xfrm>
              <a:off x="5484" y="3996"/>
              <a:ext cx="200" cy="113"/>
            </a:xfrm>
            <a:custGeom>
              <a:avLst/>
              <a:gdLst>
                <a:gd name="T0" fmla="*/ 200 w 200"/>
                <a:gd name="T1" fmla="*/ 87 h 113"/>
                <a:gd name="T2" fmla="*/ 114 w 200"/>
                <a:gd name="T3" fmla="*/ 0 h 113"/>
                <a:gd name="T4" fmla="*/ 0 w 200"/>
                <a:gd name="T5" fmla="*/ 0 h 113"/>
                <a:gd name="T6" fmla="*/ 0 w 200"/>
                <a:gd name="T7" fmla="*/ 113 h 113"/>
                <a:gd name="T8" fmla="*/ 200 w 200"/>
                <a:gd name="T9" fmla="*/ 113 h 113"/>
                <a:gd name="T10" fmla="*/ 200 w 200"/>
                <a:gd name="T11" fmla="*/ 87 h 113"/>
              </a:gdLst>
              <a:ahLst/>
              <a:cxnLst>
                <a:cxn ang="0">
                  <a:pos x="T0" y="T1"/>
                </a:cxn>
                <a:cxn ang="0">
                  <a:pos x="T2" y="T3"/>
                </a:cxn>
                <a:cxn ang="0">
                  <a:pos x="T4" y="T5"/>
                </a:cxn>
                <a:cxn ang="0">
                  <a:pos x="T6" y="T7"/>
                </a:cxn>
                <a:cxn ang="0">
                  <a:pos x="T8" y="T9"/>
                </a:cxn>
                <a:cxn ang="0">
                  <a:pos x="T10" y="T11"/>
                </a:cxn>
              </a:cxnLst>
              <a:rect l="0" t="0" r="r" b="b"/>
              <a:pathLst>
                <a:path w="200" h="113">
                  <a:moveTo>
                    <a:pt x="200" y="87"/>
                  </a:moveTo>
                  <a:lnTo>
                    <a:pt x="114" y="0"/>
                  </a:lnTo>
                  <a:lnTo>
                    <a:pt x="0" y="0"/>
                  </a:lnTo>
                  <a:lnTo>
                    <a:pt x="0" y="113"/>
                  </a:lnTo>
                  <a:lnTo>
                    <a:pt x="200" y="113"/>
                  </a:lnTo>
                  <a:lnTo>
                    <a:pt x="200" y="87"/>
                  </a:lnTo>
                  <a:close/>
                </a:path>
              </a:pathLst>
            </a:cu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8" name="Freeform 23"/>
            <p:cNvSpPr>
              <a:spLocks/>
            </p:cNvSpPr>
            <p:nvPr userDrawn="1"/>
          </p:nvSpPr>
          <p:spPr bwMode="auto">
            <a:xfrm>
              <a:off x="5484" y="3996"/>
              <a:ext cx="200" cy="113"/>
            </a:xfrm>
            <a:custGeom>
              <a:avLst/>
              <a:gdLst>
                <a:gd name="T0" fmla="*/ 200 w 200"/>
                <a:gd name="T1" fmla="*/ 87 h 113"/>
                <a:gd name="T2" fmla="*/ 114 w 200"/>
                <a:gd name="T3" fmla="*/ 0 h 113"/>
                <a:gd name="T4" fmla="*/ 0 w 200"/>
                <a:gd name="T5" fmla="*/ 0 h 113"/>
                <a:gd name="T6" fmla="*/ 0 w 200"/>
                <a:gd name="T7" fmla="*/ 113 h 113"/>
                <a:gd name="T8" fmla="*/ 200 w 200"/>
                <a:gd name="T9" fmla="*/ 113 h 113"/>
                <a:gd name="T10" fmla="*/ 200 w 200"/>
                <a:gd name="T11" fmla="*/ 87 h 113"/>
              </a:gdLst>
              <a:ahLst/>
              <a:cxnLst>
                <a:cxn ang="0">
                  <a:pos x="T0" y="T1"/>
                </a:cxn>
                <a:cxn ang="0">
                  <a:pos x="T2" y="T3"/>
                </a:cxn>
                <a:cxn ang="0">
                  <a:pos x="T4" y="T5"/>
                </a:cxn>
                <a:cxn ang="0">
                  <a:pos x="T6" y="T7"/>
                </a:cxn>
                <a:cxn ang="0">
                  <a:pos x="T8" y="T9"/>
                </a:cxn>
                <a:cxn ang="0">
                  <a:pos x="T10" y="T11"/>
                </a:cxn>
              </a:cxnLst>
              <a:rect l="0" t="0" r="r" b="b"/>
              <a:pathLst>
                <a:path w="200" h="113">
                  <a:moveTo>
                    <a:pt x="200" y="87"/>
                  </a:moveTo>
                  <a:lnTo>
                    <a:pt x="114" y="0"/>
                  </a:lnTo>
                  <a:lnTo>
                    <a:pt x="0" y="0"/>
                  </a:lnTo>
                  <a:lnTo>
                    <a:pt x="0" y="113"/>
                  </a:lnTo>
                  <a:lnTo>
                    <a:pt x="200" y="113"/>
                  </a:lnTo>
                  <a:lnTo>
                    <a:pt x="200" y="87"/>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9" name="Rectangle 24"/>
            <p:cNvSpPr>
              <a:spLocks noChangeArrowheads="1"/>
            </p:cNvSpPr>
            <p:nvPr userDrawn="1"/>
          </p:nvSpPr>
          <p:spPr bwMode="auto">
            <a:xfrm>
              <a:off x="5484" y="3685"/>
              <a:ext cx="53" cy="311"/>
            </a:xfrm>
            <a:prstGeom prst="rect">
              <a:avLst/>
            </a:prstGeom>
            <a:solidFill>
              <a:srgbClr val="00147A"/>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0" name="Rectangle 25"/>
            <p:cNvSpPr>
              <a:spLocks noChangeArrowheads="1"/>
            </p:cNvSpPr>
            <p:nvPr userDrawn="1"/>
          </p:nvSpPr>
          <p:spPr bwMode="auto">
            <a:xfrm>
              <a:off x="5484" y="3685"/>
              <a:ext cx="53" cy="3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1" name="Rectangle 26"/>
            <p:cNvSpPr>
              <a:spLocks noChangeArrowheads="1"/>
            </p:cNvSpPr>
            <p:nvPr userDrawn="1"/>
          </p:nvSpPr>
          <p:spPr bwMode="auto">
            <a:xfrm>
              <a:off x="5484" y="3996"/>
              <a:ext cx="53" cy="113"/>
            </a:xfrm>
            <a:prstGeom prst="rect">
              <a:avLst/>
            </a:prstGeom>
            <a:solidFill>
              <a:srgbClr val="001B4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2" name="Rectangle 27"/>
            <p:cNvSpPr>
              <a:spLocks noChangeArrowheads="1"/>
            </p:cNvSpPr>
            <p:nvPr userDrawn="1"/>
          </p:nvSpPr>
          <p:spPr bwMode="auto">
            <a:xfrm>
              <a:off x="5484" y="3996"/>
              <a:ext cx="53" cy="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3" name="Freeform 28"/>
            <p:cNvSpPr>
              <a:spLocks/>
            </p:cNvSpPr>
            <p:nvPr userDrawn="1"/>
          </p:nvSpPr>
          <p:spPr bwMode="auto">
            <a:xfrm>
              <a:off x="5540" y="1604"/>
              <a:ext cx="692" cy="437"/>
            </a:xfrm>
            <a:custGeom>
              <a:avLst/>
              <a:gdLst>
                <a:gd name="T0" fmla="*/ 551 w 588"/>
                <a:gd name="T1" fmla="*/ 365 h 371"/>
                <a:gd name="T2" fmla="*/ 482 w 588"/>
                <a:gd name="T3" fmla="*/ 336 h 371"/>
                <a:gd name="T4" fmla="*/ 472 w 588"/>
                <a:gd name="T5" fmla="*/ 267 h 371"/>
                <a:gd name="T6" fmla="*/ 496 w 588"/>
                <a:gd name="T7" fmla="*/ 242 h 371"/>
                <a:gd name="T8" fmla="*/ 522 w 588"/>
                <a:gd name="T9" fmla="*/ 185 h 371"/>
                <a:gd name="T10" fmla="*/ 499 w 588"/>
                <a:gd name="T11" fmla="*/ 157 h 371"/>
                <a:gd name="T12" fmla="*/ 381 w 588"/>
                <a:gd name="T13" fmla="*/ 169 h 371"/>
                <a:gd name="T14" fmla="*/ 254 w 588"/>
                <a:gd name="T15" fmla="*/ 169 h 371"/>
                <a:gd name="T16" fmla="*/ 238 w 588"/>
                <a:gd name="T17" fmla="*/ 130 h 371"/>
                <a:gd name="T18" fmla="*/ 250 w 588"/>
                <a:gd name="T19" fmla="*/ 101 h 371"/>
                <a:gd name="T20" fmla="*/ 253 w 588"/>
                <a:gd name="T21" fmla="*/ 54 h 371"/>
                <a:gd name="T22" fmla="*/ 144 w 588"/>
                <a:gd name="T23" fmla="*/ 52 h 371"/>
                <a:gd name="T24" fmla="*/ 18 w 588"/>
                <a:gd name="T25" fmla="*/ 49 h 371"/>
                <a:gd name="T26" fmla="*/ 1 w 588"/>
                <a:gd name="T27" fmla="*/ 0 h 371"/>
                <a:gd name="T28" fmla="*/ 5 w 588"/>
                <a:gd name="T29" fmla="*/ 0 h 371"/>
                <a:gd name="T30" fmla="*/ 21 w 588"/>
                <a:gd name="T31" fmla="*/ 46 h 371"/>
                <a:gd name="T32" fmla="*/ 144 w 588"/>
                <a:gd name="T33" fmla="*/ 48 h 371"/>
                <a:gd name="T34" fmla="*/ 256 w 588"/>
                <a:gd name="T35" fmla="*/ 52 h 371"/>
                <a:gd name="T36" fmla="*/ 253 w 588"/>
                <a:gd name="T37" fmla="*/ 103 h 371"/>
                <a:gd name="T38" fmla="*/ 242 w 588"/>
                <a:gd name="T39" fmla="*/ 130 h 371"/>
                <a:gd name="T40" fmla="*/ 257 w 588"/>
                <a:gd name="T41" fmla="*/ 166 h 371"/>
                <a:gd name="T42" fmla="*/ 380 w 588"/>
                <a:gd name="T43" fmla="*/ 165 h 371"/>
                <a:gd name="T44" fmla="*/ 501 w 588"/>
                <a:gd name="T45" fmla="*/ 153 h 371"/>
                <a:gd name="T46" fmla="*/ 526 w 588"/>
                <a:gd name="T47" fmla="*/ 183 h 371"/>
                <a:gd name="T48" fmla="*/ 499 w 588"/>
                <a:gd name="T49" fmla="*/ 245 h 371"/>
                <a:gd name="T50" fmla="*/ 476 w 588"/>
                <a:gd name="T51" fmla="*/ 270 h 371"/>
                <a:gd name="T52" fmla="*/ 485 w 588"/>
                <a:gd name="T53" fmla="*/ 333 h 371"/>
                <a:gd name="T54" fmla="*/ 586 w 588"/>
                <a:gd name="T55" fmla="*/ 352 h 371"/>
                <a:gd name="T56" fmla="*/ 588 w 588"/>
                <a:gd name="T57" fmla="*/ 355 h 371"/>
                <a:gd name="T58" fmla="*/ 551 w 588"/>
                <a:gd name="T59" fmla="*/ 365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8" h="371">
                  <a:moveTo>
                    <a:pt x="551" y="365"/>
                  </a:moveTo>
                  <a:cubicBezTo>
                    <a:pt x="525" y="365"/>
                    <a:pt x="499" y="353"/>
                    <a:pt x="482" y="336"/>
                  </a:cubicBezTo>
                  <a:cubicBezTo>
                    <a:pt x="462" y="315"/>
                    <a:pt x="458" y="290"/>
                    <a:pt x="472" y="267"/>
                  </a:cubicBezTo>
                  <a:cubicBezTo>
                    <a:pt x="478" y="258"/>
                    <a:pt x="487" y="250"/>
                    <a:pt x="496" y="242"/>
                  </a:cubicBezTo>
                  <a:cubicBezTo>
                    <a:pt x="514" y="226"/>
                    <a:pt x="531" y="210"/>
                    <a:pt x="522" y="185"/>
                  </a:cubicBezTo>
                  <a:cubicBezTo>
                    <a:pt x="518" y="172"/>
                    <a:pt x="510" y="163"/>
                    <a:pt x="499" y="157"/>
                  </a:cubicBezTo>
                  <a:cubicBezTo>
                    <a:pt x="464" y="140"/>
                    <a:pt x="406" y="160"/>
                    <a:pt x="381" y="169"/>
                  </a:cubicBezTo>
                  <a:cubicBezTo>
                    <a:pt x="347" y="180"/>
                    <a:pt x="284" y="191"/>
                    <a:pt x="254" y="169"/>
                  </a:cubicBezTo>
                  <a:cubicBezTo>
                    <a:pt x="243" y="160"/>
                    <a:pt x="237" y="147"/>
                    <a:pt x="238" y="130"/>
                  </a:cubicBezTo>
                  <a:cubicBezTo>
                    <a:pt x="238" y="120"/>
                    <a:pt x="244" y="110"/>
                    <a:pt x="250" y="101"/>
                  </a:cubicBezTo>
                  <a:cubicBezTo>
                    <a:pt x="259" y="86"/>
                    <a:pt x="267" y="73"/>
                    <a:pt x="253" y="54"/>
                  </a:cubicBezTo>
                  <a:cubicBezTo>
                    <a:pt x="237" y="33"/>
                    <a:pt x="192" y="42"/>
                    <a:pt x="144" y="52"/>
                  </a:cubicBezTo>
                  <a:cubicBezTo>
                    <a:pt x="95" y="61"/>
                    <a:pt x="44" y="72"/>
                    <a:pt x="18" y="49"/>
                  </a:cubicBezTo>
                  <a:cubicBezTo>
                    <a:pt x="6" y="39"/>
                    <a:pt x="0" y="23"/>
                    <a:pt x="1" y="0"/>
                  </a:cubicBezTo>
                  <a:cubicBezTo>
                    <a:pt x="5" y="0"/>
                    <a:pt x="5" y="0"/>
                    <a:pt x="5" y="0"/>
                  </a:cubicBezTo>
                  <a:cubicBezTo>
                    <a:pt x="4" y="22"/>
                    <a:pt x="9" y="37"/>
                    <a:pt x="21" y="46"/>
                  </a:cubicBezTo>
                  <a:cubicBezTo>
                    <a:pt x="45" y="67"/>
                    <a:pt x="95" y="57"/>
                    <a:pt x="144" y="48"/>
                  </a:cubicBezTo>
                  <a:cubicBezTo>
                    <a:pt x="192" y="38"/>
                    <a:pt x="238" y="29"/>
                    <a:pt x="256" y="52"/>
                  </a:cubicBezTo>
                  <a:cubicBezTo>
                    <a:pt x="272" y="72"/>
                    <a:pt x="262" y="88"/>
                    <a:pt x="253" y="103"/>
                  </a:cubicBezTo>
                  <a:cubicBezTo>
                    <a:pt x="248" y="112"/>
                    <a:pt x="242" y="121"/>
                    <a:pt x="242" y="130"/>
                  </a:cubicBezTo>
                  <a:cubicBezTo>
                    <a:pt x="241" y="146"/>
                    <a:pt x="246" y="158"/>
                    <a:pt x="257" y="166"/>
                  </a:cubicBezTo>
                  <a:cubicBezTo>
                    <a:pt x="285" y="186"/>
                    <a:pt x="347" y="176"/>
                    <a:pt x="380" y="165"/>
                  </a:cubicBezTo>
                  <a:cubicBezTo>
                    <a:pt x="405" y="156"/>
                    <a:pt x="465" y="136"/>
                    <a:pt x="501" y="153"/>
                  </a:cubicBezTo>
                  <a:cubicBezTo>
                    <a:pt x="513" y="160"/>
                    <a:pt x="522" y="170"/>
                    <a:pt x="526" y="183"/>
                  </a:cubicBezTo>
                  <a:cubicBezTo>
                    <a:pt x="536" y="212"/>
                    <a:pt x="517" y="228"/>
                    <a:pt x="499" y="245"/>
                  </a:cubicBezTo>
                  <a:cubicBezTo>
                    <a:pt x="490" y="253"/>
                    <a:pt x="481" y="261"/>
                    <a:pt x="476" y="270"/>
                  </a:cubicBezTo>
                  <a:cubicBezTo>
                    <a:pt x="463" y="291"/>
                    <a:pt x="466" y="314"/>
                    <a:pt x="485" y="333"/>
                  </a:cubicBezTo>
                  <a:cubicBezTo>
                    <a:pt x="508" y="357"/>
                    <a:pt x="553" y="371"/>
                    <a:pt x="586" y="352"/>
                  </a:cubicBezTo>
                  <a:cubicBezTo>
                    <a:pt x="588" y="355"/>
                    <a:pt x="588" y="355"/>
                    <a:pt x="588" y="355"/>
                  </a:cubicBezTo>
                  <a:cubicBezTo>
                    <a:pt x="577" y="362"/>
                    <a:pt x="564" y="365"/>
                    <a:pt x="551" y="365"/>
                  </a:cubicBezTo>
                  <a:close/>
                </a:path>
              </a:pathLst>
            </a:cu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4" name="Freeform 29"/>
            <p:cNvSpPr>
              <a:spLocks noEditPoints="1"/>
            </p:cNvSpPr>
            <p:nvPr userDrawn="1"/>
          </p:nvSpPr>
          <p:spPr bwMode="auto">
            <a:xfrm>
              <a:off x="5329" y="946"/>
              <a:ext cx="431" cy="570"/>
            </a:xfrm>
            <a:custGeom>
              <a:avLst/>
              <a:gdLst>
                <a:gd name="T0" fmla="*/ 367 w 367"/>
                <a:gd name="T1" fmla="*/ 183 h 485"/>
                <a:gd name="T2" fmla="*/ 184 w 367"/>
                <a:gd name="T3" fmla="*/ 0 h 485"/>
                <a:gd name="T4" fmla="*/ 0 w 367"/>
                <a:gd name="T5" fmla="*/ 183 h 485"/>
                <a:gd name="T6" fmla="*/ 81 w 367"/>
                <a:gd name="T7" fmla="*/ 335 h 485"/>
                <a:gd name="T8" fmla="*/ 121 w 367"/>
                <a:gd name="T9" fmla="*/ 459 h 485"/>
                <a:gd name="T10" fmla="*/ 184 w 367"/>
                <a:gd name="T11" fmla="*/ 485 h 485"/>
                <a:gd name="T12" fmla="*/ 184 w 367"/>
                <a:gd name="T13" fmla="*/ 485 h 485"/>
                <a:gd name="T14" fmla="*/ 184 w 367"/>
                <a:gd name="T15" fmla="*/ 485 h 485"/>
                <a:gd name="T16" fmla="*/ 184 w 367"/>
                <a:gd name="T17" fmla="*/ 485 h 485"/>
                <a:gd name="T18" fmla="*/ 184 w 367"/>
                <a:gd name="T19" fmla="*/ 485 h 485"/>
                <a:gd name="T20" fmla="*/ 246 w 367"/>
                <a:gd name="T21" fmla="*/ 459 h 485"/>
                <a:gd name="T22" fmla="*/ 246 w 367"/>
                <a:gd name="T23" fmla="*/ 459 h 485"/>
                <a:gd name="T24" fmla="*/ 246 w 367"/>
                <a:gd name="T25" fmla="*/ 450 h 485"/>
                <a:gd name="T26" fmla="*/ 285 w 367"/>
                <a:gd name="T27" fmla="*/ 335 h 485"/>
                <a:gd name="T28" fmla="*/ 367 w 367"/>
                <a:gd name="T29" fmla="*/ 183 h 485"/>
                <a:gd name="T30" fmla="*/ 184 w 367"/>
                <a:gd name="T31" fmla="*/ 482 h 485"/>
                <a:gd name="T32" fmla="*/ 183 w 367"/>
                <a:gd name="T33" fmla="*/ 459 h 485"/>
                <a:gd name="T34" fmla="*/ 184 w 367"/>
                <a:gd name="T35" fmla="*/ 459 h 485"/>
                <a:gd name="T36" fmla="*/ 184 w 367"/>
                <a:gd name="T37" fmla="*/ 482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7" h="485">
                  <a:moveTo>
                    <a:pt x="367" y="183"/>
                  </a:moveTo>
                  <a:cubicBezTo>
                    <a:pt x="367" y="82"/>
                    <a:pt x="285" y="0"/>
                    <a:pt x="184" y="0"/>
                  </a:cubicBezTo>
                  <a:cubicBezTo>
                    <a:pt x="82" y="0"/>
                    <a:pt x="0" y="82"/>
                    <a:pt x="0" y="183"/>
                  </a:cubicBezTo>
                  <a:cubicBezTo>
                    <a:pt x="0" y="246"/>
                    <a:pt x="33" y="302"/>
                    <a:pt x="81" y="335"/>
                  </a:cubicBezTo>
                  <a:cubicBezTo>
                    <a:pt x="81" y="335"/>
                    <a:pt x="121" y="366"/>
                    <a:pt x="121" y="459"/>
                  </a:cubicBezTo>
                  <a:cubicBezTo>
                    <a:pt x="184" y="485"/>
                    <a:pt x="184" y="485"/>
                    <a:pt x="184" y="485"/>
                  </a:cubicBezTo>
                  <a:cubicBezTo>
                    <a:pt x="184" y="485"/>
                    <a:pt x="184" y="485"/>
                    <a:pt x="184" y="485"/>
                  </a:cubicBezTo>
                  <a:cubicBezTo>
                    <a:pt x="184" y="485"/>
                    <a:pt x="184" y="485"/>
                    <a:pt x="184" y="485"/>
                  </a:cubicBezTo>
                  <a:cubicBezTo>
                    <a:pt x="184" y="485"/>
                    <a:pt x="184" y="485"/>
                    <a:pt x="184" y="485"/>
                  </a:cubicBezTo>
                  <a:cubicBezTo>
                    <a:pt x="184" y="485"/>
                    <a:pt x="184" y="485"/>
                    <a:pt x="184" y="485"/>
                  </a:cubicBezTo>
                  <a:cubicBezTo>
                    <a:pt x="246" y="459"/>
                    <a:pt x="246" y="459"/>
                    <a:pt x="246" y="459"/>
                  </a:cubicBezTo>
                  <a:cubicBezTo>
                    <a:pt x="246" y="459"/>
                    <a:pt x="246" y="459"/>
                    <a:pt x="246" y="459"/>
                  </a:cubicBezTo>
                  <a:cubicBezTo>
                    <a:pt x="246" y="450"/>
                    <a:pt x="246" y="450"/>
                    <a:pt x="246" y="450"/>
                  </a:cubicBezTo>
                  <a:cubicBezTo>
                    <a:pt x="249" y="370"/>
                    <a:pt x="281" y="339"/>
                    <a:pt x="285" y="335"/>
                  </a:cubicBezTo>
                  <a:cubicBezTo>
                    <a:pt x="335" y="303"/>
                    <a:pt x="367" y="247"/>
                    <a:pt x="367" y="183"/>
                  </a:cubicBezTo>
                  <a:close/>
                  <a:moveTo>
                    <a:pt x="184" y="482"/>
                  </a:moveTo>
                  <a:cubicBezTo>
                    <a:pt x="183" y="459"/>
                    <a:pt x="183" y="459"/>
                    <a:pt x="183" y="459"/>
                  </a:cubicBezTo>
                  <a:cubicBezTo>
                    <a:pt x="184" y="459"/>
                    <a:pt x="184" y="459"/>
                    <a:pt x="184" y="459"/>
                  </a:cubicBezTo>
                  <a:lnTo>
                    <a:pt x="184" y="482"/>
                  </a:lnTo>
                  <a:close/>
                </a:path>
              </a:pathLst>
            </a:custGeom>
            <a:solidFill>
              <a:srgbClr val="FAF6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5" name="Rectangle 30"/>
            <p:cNvSpPr>
              <a:spLocks noChangeArrowheads="1"/>
            </p:cNvSpPr>
            <p:nvPr userDrawn="1"/>
          </p:nvSpPr>
          <p:spPr bwMode="auto">
            <a:xfrm>
              <a:off x="5473" y="1485"/>
              <a:ext cx="149" cy="99"/>
            </a:xfrm>
            <a:prstGeom prst="rect">
              <a:avLst/>
            </a:prstGeom>
            <a:solidFill>
              <a:srgbClr val="4668C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6" name="Freeform 31"/>
            <p:cNvSpPr>
              <a:spLocks/>
            </p:cNvSpPr>
            <p:nvPr userDrawn="1"/>
          </p:nvSpPr>
          <p:spPr bwMode="auto">
            <a:xfrm>
              <a:off x="5473" y="1501"/>
              <a:ext cx="149" cy="28"/>
            </a:xfrm>
            <a:custGeom>
              <a:avLst/>
              <a:gdLst>
                <a:gd name="T0" fmla="*/ 1 w 149"/>
                <a:gd name="T1" fmla="*/ 28 h 28"/>
                <a:gd name="T2" fmla="*/ 0 w 149"/>
                <a:gd name="T3" fmla="*/ 23 h 28"/>
                <a:gd name="T4" fmla="*/ 147 w 149"/>
                <a:gd name="T5" fmla="*/ 0 h 28"/>
                <a:gd name="T6" fmla="*/ 149 w 149"/>
                <a:gd name="T7" fmla="*/ 4 h 28"/>
                <a:gd name="T8" fmla="*/ 1 w 149"/>
                <a:gd name="T9" fmla="*/ 28 h 28"/>
              </a:gdLst>
              <a:ahLst/>
              <a:cxnLst>
                <a:cxn ang="0">
                  <a:pos x="T0" y="T1"/>
                </a:cxn>
                <a:cxn ang="0">
                  <a:pos x="T2" y="T3"/>
                </a:cxn>
                <a:cxn ang="0">
                  <a:pos x="T4" y="T5"/>
                </a:cxn>
                <a:cxn ang="0">
                  <a:pos x="T6" y="T7"/>
                </a:cxn>
                <a:cxn ang="0">
                  <a:pos x="T8" y="T9"/>
                </a:cxn>
              </a:cxnLst>
              <a:rect l="0" t="0" r="r" b="b"/>
              <a:pathLst>
                <a:path w="149" h="28">
                  <a:moveTo>
                    <a:pt x="1" y="28"/>
                  </a:moveTo>
                  <a:lnTo>
                    <a:pt x="0" y="23"/>
                  </a:lnTo>
                  <a:lnTo>
                    <a:pt x="147" y="0"/>
                  </a:lnTo>
                  <a:lnTo>
                    <a:pt x="149" y="4"/>
                  </a:lnTo>
                  <a:lnTo>
                    <a:pt x="1" y="28"/>
                  </a:lnTo>
                  <a:close/>
                </a:path>
              </a:pathLst>
            </a:cu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7" name="Freeform 32"/>
            <p:cNvSpPr>
              <a:spLocks/>
            </p:cNvSpPr>
            <p:nvPr userDrawn="1"/>
          </p:nvSpPr>
          <p:spPr bwMode="auto">
            <a:xfrm>
              <a:off x="5473" y="1532"/>
              <a:ext cx="149" cy="27"/>
            </a:xfrm>
            <a:custGeom>
              <a:avLst/>
              <a:gdLst>
                <a:gd name="T0" fmla="*/ 1 w 149"/>
                <a:gd name="T1" fmla="*/ 27 h 27"/>
                <a:gd name="T2" fmla="*/ 0 w 149"/>
                <a:gd name="T3" fmla="*/ 23 h 27"/>
                <a:gd name="T4" fmla="*/ 147 w 149"/>
                <a:gd name="T5" fmla="*/ 0 h 27"/>
                <a:gd name="T6" fmla="*/ 149 w 149"/>
                <a:gd name="T7" fmla="*/ 5 h 27"/>
                <a:gd name="T8" fmla="*/ 1 w 149"/>
                <a:gd name="T9" fmla="*/ 27 h 27"/>
              </a:gdLst>
              <a:ahLst/>
              <a:cxnLst>
                <a:cxn ang="0">
                  <a:pos x="T0" y="T1"/>
                </a:cxn>
                <a:cxn ang="0">
                  <a:pos x="T2" y="T3"/>
                </a:cxn>
                <a:cxn ang="0">
                  <a:pos x="T4" y="T5"/>
                </a:cxn>
                <a:cxn ang="0">
                  <a:pos x="T6" y="T7"/>
                </a:cxn>
                <a:cxn ang="0">
                  <a:pos x="T8" y="T9"/>
                </a:cxn>
              </a:cxnLst>
              <a:rect l="0" t="0" r="r" b="b"/>
              <a:pathLst>
                <a:path w="149" h="27">
                  <a:moveTo>
                    <a:pt x="1" y="27"/>
                  </a:moveTo>
                  <a:lnTo>
                    <a:pt x="0" y="23"/>
                  </a:lnTo>
                  <a:lnTo>
                    <a:pt x="147" y="0"/>
                  </a:lnTo>
                  <a:lnTo>
                    <a:pt x="149" y="5"/>
                  </a:lnTo>
                  <a:lnTo>
                    <a:pt x="1" y="27"/>
                  </a:lnTo>
                  <a:close/>
                </a:path>
              </a:pathLst>
            </a:cu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8" name="Freeform 33"/>
            <p:cNvSpPr>
              <a:spLocks/>
            </p:cNvSpPr>
            <p:nvPr userDrawn="1"/>
          </p:nvSpPr>
          <p:spPr bwMode="auto">
            <a:xfrm>
              <a:off x="5473" y="1558"/>
              <a:ext cx="149" cy="29"/>
            </a:xfrm>
            <a:custGeom>
              <a:avLst/>
              <a:gdLst>
                <a:gd name="T0" fmla="*/ 1 w 149"/>
                <a:gd name="T1" fmla="*/ 29 h 29"/>
                <a:gd name="T2" fmla="*/ 0 w 149"/>
                <a:gd name="T3" fmla="*/ 24 h 29"/>
                <a:gd name="T4" fmla="*/ 147 w 149"/>
                <a:gd name="T5" fmla="*/ 0 h 29"/>
                <a:gd name="T6" fmla="*/ 149 w 149"/>
                <a:gd name="T7" fmla="*/ 5 h 29"/>
                <a:gd name="T8" fmla="*/ 1 w 149"/>
                <a:gd name="T9" fmla="*/ 29 h 29"/>
              </a:gdLst>
              <a:ahLst/>
              <a:cxnLst>
                <a:cxn ang="0">
                  <a:pos x="T0" y="T1"/>
                </a:cxn>
                <a:cxn ang="0">
                  <a:pos x="T2" y="T3"/>
                </a:cxn>
                <a:cxn ang="0">
                  <a:pos x="T4" y="T5"/>
                </a:cxn>
                <a:cxn ang="0">
                  <a:pos x="T6" y="T7"/>
                </a:cxn>
                <a:cxn ang="0">
                  <a:pos x="T8" y="T9"/>
                </a:cxn>
              </a:cxnLst>
              <a:rect l="0" t="0" r="r" b="b"/>
              <a:pathLst>
                <a:path w="149" h="29">
                  <a:moveTo>
                    <a:pt x="1" y="29"/>
                  </a:moveTo>
                  <a:lnTo>
                    <a:pt x="0" y="24"/>
                  </a:lnTo>
                  <a:lnTo>
                    <a:pt x="147" y="0"/>
                  </a:lnTo>
                  <a:lnTo>
                    <a:pt x="149" y="5"/>
                  </a:lnTo>
                  <a:lnTo>
                    <a:pt x="1" y="29"/>
                  </a:lnTo>
                  <a:close/>
                </a:path>
              </a:pathLst>
            </a:cu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9" name="Freeform 34"/>
            <p:cNvSpPr>
              <a:spLocks/>
            </p:cNvSpPr>
            <p:nvPr userDrawn="1"/>
          </p:nvSpPr>
          <p:spPr bwMode="auto">
            <a:xfrm>
              <a:off x="5509" y="1584"/>
              <a:ext cx="76" cy="26"/>
            </a:xfrm>
            <a:custGeom>
              <a:avLst/>
              <a:gdLst>
                <a:gd name="T0" fmla="*/ 0 w 76"/>
                <a:gd name="T1" fmla="*/ 0 h 26"/>
                <a:gd name="T2" fmla="*/ 11 w 76"/>
                <a:gd name="T3" fmla="*/ 26 h 26"/>
                <a:gd name="T4" fmla="*/ 64 w 76"/>
                <a:gd name="T5" fmla="*/ 26 h 26"/>
                <a:gd name="T6" fmla="*/ 76 w 76"/>
                <a:gd name="T7" fmla="*/ 0 h 26"/>
                <a:gd name="T8" fmla="*/ 0 w 76"/>
                <a:gd name="T9" fmla="*/ 0 h 26"/>
              </a:gdLst>
              <a:ahLst/>
              <a:cxnLst>
                <a:cxn ang="0">
                  <a:pos x="T0" y="T1"/>
                </a:cxn>
                <a:cxn ang="0">
                  <a:pos x="T2" y="T3"/>
                </a:cxn>
                <a:cxn ang="0">
                  <a:pos x="T4" y="T5"/>
                </a:cxn>
                <a:cxn ang="0">
                  <a:pos x="T6" y="T7"/>
                </a:cxn>
                <a:cxn ang="0">
                  <a:pos x="T8" y="T9"/>
                </a:cxn>
              </a:cxnLst>
              <a:rect l="0" t="0" r="r" b="b"/>
              <a:pathLst>
                <a:path w="76" h="26">
                  <a:moveTo>
                    <a:pt x="0" y="0"/>
                  </a:moveTo>
                  <a:lnTo>
                    <a:pt x="11" y="26"/>
                  </a:lnTo>
                  <a:lnTo>
                    <a:pt x="64" y="26"/>
                  </a:lnTo>
                  <a:lnTo>
                    <a:pt x="76" y="0"/>
                  </a:lnTo>
                  <a:lnTo>
                    <a:pt x="0" y="0"/>
                  </a:lnTo>
                  <a:close/>
                </a:path>
              </a:pathLst>
            </a:cu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0" name="Freeform 35"/>
            <p:cNvSpPr>
              <a:spLocks/>
            </p:cNvSpPr>
            <p:nvPr userDrawn="1"/>
          </p:nvSpPr>
          <p:spPr bwMode="auto">
            <a:xfrm>
              <a:off x="6102" y="1962"/>
              <a:ext cx="85" cy="88"/>
            </a:xfrm>
            <a:custGeom>
              <a:avLst/>
              <a:gdLst>
                <a:gd name="T0" fmla="*/ 73 w 73"/>
                <a:gd name="T1" fmla="*/ 41 h 75"/>
                <a:gd name="T2" fmla="*/ 32 w 73"/>
                <a:gd name="T3" fmla="*/ 0 h 75"/>
                <a:gd name="T4" fmla="*/ 12 w 73"/>
                <a:gd name="T5" fmla="*/ 6 h 75"/>
                <a:gd name="T6" fmla="*/ 15 w 73"/>
                <a:gd name="T7" fmla="*/ 59 h 75"/>
                <a:gd name="T8" fmla="*/ 73 w 73"/>
                <a:gd name="T9" fmla="*/ 60 h 75"/>
                <a:gd name="T10" fmla="*/ 73 w 73"/>
                <a:gd name="T11" fmla="*/ 43 h 75"/>
                <a:gd name="T12" fmla="*/ 73 w 73"/>
                <a:gd name="T13" fmla="*/ 43 h 75"/>
                <a:gd name="T14" fmla="*/ 73 w 73"/>
                <a:gd name="T15" fmla="*/ 41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75">
                  <a:moveTo>
                    <a:pt x="73" y="41"/>
                  </a:moveTo>
                  <a:cubicBezTo>
                    <a:pt x="73" y="19"/>
                    <a:pt x="55" y="0"/>
                    <a:pt x="32" y="0"/>
                  </a:cubicBezTo>
                  <a:cubicBezTo>
                    <a:pt x="25" y="0"/>
                    <a:pt x="18" y="2"/>
                    <a:pt x="12" y="6"/>
                  </a:cubicBezTo>
                  <a:cubicBezTo>
                    <a:pt x="0" y="22"/>
                    <a:pt x="1" y="45"/>
                    <a:pt x="15" y="59"/>
                  </a:cubicBezTo>
                  <a:cubicBezTo>
                    <a:pt x="31" y="75"/>
                    <a:pt x="57" y="75"/>
                    <a:pt x="73" y="60"/>
                  </a:cubicBezTo>
                  <a:cubicBezTo>
                    <a:pt x="73" y="43"/>
                    <a:pt x="73" y="43"/>
                    <a:pt x="73" y="43"/>
                  </a:cubicBezTo>
                  <a:cubicBezTo>
                    <a:pt x="73" y="43"/>
                    <a:pt x="73" y="43"/>
                    <a:pt x="73" y="43"/>
                  </a:cubicBezTo>
                  <a:cubicBezTo>
                    <a:pt x="73" y="43"/>
                    <a:pt x="73" y="42"/>
                    <a:pt x="73" y="41"/>
                  </a:cubicBezTo>
                  <a:close/>
                </a:path>
              </a:pathLst>
            </a:custGeom>
            <a:solidFill>
              <a:srgbClr val="FFF1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1" name="Freeform 36"/>
            <p:cNvSpPr>
              <a:spLocks/>
            </p:cNvSpPr>
            <p:nvPr userDrawn="1"/>
          </p:nvSpPr>
          <p:spPr bwMode="auto">
            <a:xfrm>
              <a:off x="6102" y="1962"/>
              <a:ext cx="85" cy="88"/>
            </a:xfrm>
            <a:custGeom>
              <a:avLst/>
              <a:gdLst>
                <a:gd name="T0" fmla="*/ 73 w 73"/>
                <a:gd name="T1" fmla="*/ 41 h 75"/>
                <a:gd name="T2" fmla="*/ 32 w 73"/>
                <a:gd name="T3" fmla="*/ 0 h 75"/>
                <a:gd name="T4" fmla="*/ 12 w 73"/>
                <a:gd name="T5" fmla="*/ 6 h 75"/>
                <a:gd name="T6" fmla="*/ 15 w 73"/>
                <a:gd name="T7" fmla="*/ 59 h 75"/>
                <a:gd name="T8" fmla="*/ 73 w 73"/>
                <a:gd name="T9" fmla="*/ 60 h 75"/>
                <a:gd name="T10" fmla="*/ 73 w 73"/>
                <a:gd name="T11" fmla="*/ 43 h 75"/>
                <a:gd name="T12" fmla="*/ 73 w 73"/>
                <a:gd name="T13" fmla="*/ 43 h 75"/>
                <a:gd name="T14" fmla="*/ 73 w 73"/>
                <a:gd name="T15" fmla="*/ 41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75">
                  <a:moveTo>
                    <a:pt x="73" y="41"/>
                  </a:moveTo>
                  <a:cubicBezTo>
                    <a:pt x="73" y="19"/>
                    <a:pt x="55" y="0"/>
                    <a:pt x="32" y="0"/>
                  </a:cubicBezTo>
                  <a:cubicBezTo>
                    <a:pt x="25" y="0"/>
                    <a:pt x="18" y="2"/>
                    <a:pt x="12" y="6"/>
                  </a:cubicBezTo>
                  <a:cubicBezTo>
                    <a:pt x="0" y="22"/>
                    <a:pt x="1" y="45"/>
                    <a:pt x="15" y="59"/>
                  </a:cubicBezTo>
                  <a:cubicBezTo>
                    <a:pt x="31" y="75"/>
                    <a:pt x="57" y="75"/>
                    <a:pt x="73" y="60"/>
                  </a:cubicBezTo>
                  <a:cubicBezTo>
                    <a:pt x="73" y="43"/>
                    <a:pt x="73" y="43"/>
                    <a:pt x="73" y="43"/>
                  </a:cubicBezTo>
                  <a:cubicBezTo>
                    <a:pt x="73" y="43"/>
                    <a:pt x="73" y="43"/>
                    <a:pt x="73" y="43"/>
                  </a:cubicBezTo>
                  <a:cubicBezTo>
                    <a:pt x="73" y="43"/>
                    <a:pt x="73" y="42"/>
                    <a:pt x="73" y="41"/>
                  </a:cubicBezTo>
                  <a:close/>
                </a:path>
              </a:pathLst>
            </a:custGeom>
            <a:solidFill>
              <a:srgbClr val="FCD11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2" name="Freeform 37"/>
            <p:cNvSpPr>
              <a:spLocks/>
            </p:cNvSpPr>
            <p:nvPr userDrawn="1"/>
          </p:nvSpPr>
          <p:spPr bwMode="auto">
            <a:xfrm>
              <a:off x="5407" y="2680"/>
              <a:ext cx="409" cy="614"/>
            </a:xfrm>
            <a:custGeom>
              <a:avLst/>
              <a:gdLst>
                <a:gd name="T0" fmla="*/ 0 w 347"/>
                <a:gd name="T1" fmla="*/ 0 h 522"/>
                <a:gd name="T2" fmla="*/ 0 w 347"/>
                <a:gd name="T3" fmla="*/ 522 h 522"/>
                <a:gd name="T4" fmla="*/ 65 w 347"/>
                <a:gd name="T5" fmla="*/ 522 h 522"/>
                <a:gd name="T6" fmla="*/ 65 w 347"/>
                <a:gd name="T7" fmla="*/ 494 h 522"/>
                <a:gd name="T8" fmla="*/ 161 w 347"/>
                <a:gd name="T9" fmla="*/ 494 h 522"/>
                <a:gd name="T10" fmla="*/ 161 w 347"/>
                <a:gd name="T11" fmla="*/ 522 h 522"/>
                <a:gd name="T12" fmla="*/ 189 w 347"/>
                <a:gd name="T13" fmla="*/ 522 h 522"/>
                <a:gd name="T14" fmla="*/ 189 w 347"/>
                <a:gd name="T15" fmla="*/ 522 h 522"/>
                <a:gd name="T16" fmla="*/ 214 w 347"/>
                <a:gd name="T17" fmla="*/ 522 h 522"/>
                <a:gd name="T18" fmla="*/ 214 w 347"/>
                <a:gd name="T19" fmla="*/ 494 h 522"/>
                <a:gd name="T20" fmla="*/ 310 w 347"/>
                <a:gd name="T21" fmla="*/ 494 h 522"/>
                <a:gd name="T22" fmla="*/ 310 w 347"/>
                <a:gd name="T23" fmla="*/ 522 h 522"/>
                <a:gd name="T24" fmla="*/ 347 w 347"/>
                <a:gd name="T25" fmla="*/ 522 h 522"/>
                <a:gd name="T26" fmla="*/ 347 w 347"/>
                <a:gd name="T27" fmla="*/ 464 h 522"/>
                <a:gd name="T28" fmla="*/ 347 w 347"/>
                <a:gd name="T29" fmla="*/ 464 h 522"/>
                <a:gd name="T30" fmla="*/ 331 w 347"/>
                <a:gd name="T31" fmla="*/ 298 h 522"/>
                <a:gd name="T32" fmla="*/ 0 w 347"/>
                <a:gd name="T3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7" h="522">
                  <a:moveTo>
                    <a:pt x="0" y="0"/>
                  </a:moveTo>
                  <a:cubicBezTo>
                    <a:pt x="0" y="522"/>
                    <a:pt x="0" y="522"/>
                    <a:pt x="0" y="522"/>
                  </a:cubicBezTo>
                  <a:cubicBezTo>
                    <a:pt x="65" y="522"/>
                    <a:pt x="65" y="522"/>
                    <a:pt x="65" y="522"/>
                  </a:cubicBezTo>
                  <a:cubicBezTo>
                    <a:pt x="65" y="494"/>
                    <a:pt x="65" y="494"/>
                    <a:pt x="65" y="494"/>
                  </a:cubicBezTo>
                  <a:cubicBezTo>
                    <a:pt x="161" y="494"/>
                    <a:pt x="161" y="494"/>
                    <a:pt x="161" y="494"/>
                  </a:cubicBezTo>
                  <a:cubicBezTo>
                    <a:pt x="161" y="522"/>
                    <a:pt x="161" y="522"/>
                    <a:pt x="161" y="522"/>
                  </a:cubicBezTo>
                  <a:cubicBezTo>
                    <a:pt x="189" y="522"/>
                    <a:pt x="189" y="522"/>
                    <a:pt x="189" y="522"/>
                  </a:cubicBezTo>
                  <a:cubicBezTo>
                    <a:pt x="189" y="522"/>
                    <a:pt x="189" y="522"/>
                    <a:pt x="189" y="522"/>
                  </a:cubicBezTo>
                  <a:cubicBezTo>
                    <a:pt x="214" y="522"/>
                    <a:pt x="214" y="522"/>
                    <a:pt x="214" y="522"/>
                  </a:cubicBezTo>
                  <a:cubicBezTo>
                    <a:pt x="214" y="494"/>
                    <a:pt x="214" y="494"/>
                    <a:pt x="214" y="494"/>
                  </a:cubicBezTo>
                  <a:cubicBezTo>
                    <a:pt x="310" y="494"/>
                    <a:pt x="310" y="494"/>
                    <a:pt x="310" y="494"/>
                  </a:cubicBezTo>
                  <a:cubicBezTo>
                    <a:pt x="310" y="522"/>
                    <a:pt x="310" y="522"/>
                    <a:pt x="310" y="522"/>
                  </a:cubicBezTo>
                  <a:cubicBezTo>
                    <a:pt x="347" y="522"/>
                    <a:pt x="347" y="522"/>
                    <a:pt x="347" y="522"/>
                  </a:cubicBezTo>
                  <a:cubicBezTo>
                    <a:pt x="347" y="464"/>
                    <a:pt x="347" y="464"/>
                    <a:pt x="347" y="464"/>
                  </a:cubicBezTo>
                  <a:cubicBezTo>
                    <a:pt x="347" y="464"/>
                    <a:pt x="347" y="464"/>
                    <a:pt x="347" y="464"/>
                  </a:cubicBezTo>
                  <a:cubicBezTo>
                    <a:pt x="345" y="412"/>
                    <a:pt x="341" y="352"/>
                    <a:pt x="331" y="298"/>
                  </a:cubicBezTo>
                  <a:cubicBezTo>
                    <a:pt x="0" y="0"/>
                    <a:pt x="0" y="0"/>
                    <a:pt x="0" y="0"/>
                  </a:cubicBezTo>
                </a:path>
              </a:pathLst>
            </a:custGeom>
            <a:solidFill>
              <a:srgbClr val="00168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3" name="Rectangle 38"/>
            <p:cNvSpPr>
              <a:spLocks noChangeArrowheads="1"/>
            </p:cNvSpPr>
            <p:nvPr userDrawn="1"/>
          </p:nvSpPr>
          <p:spPr bwMode="auto">
            <a:xfrm>
              <a:off x="5659" y="3261"/>
              <a:ext cx="113" cy="33"/>
            </a:xfrm>
            <a:prstGeom prst="rect">
              <a:avLst/>
            </a:prstGeom>
            <a:solidFill>
              <a:srgbClr val="00168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4" name="Rectangle 39"/>
            <p:cNvSpPr>
              <a:spLocks noChangeArrowheads="1"/>
            </p:cNvSpPr>
            <p:nvPr userDrawn="1"/>
          </p:nvSpPr>
          <p:spPr bwMode="auto">
            <a:xfrm>
              <a:off x="5659" y="3261"/>
              <a:ext cx="113" cy="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5" name="Freeform 40"/>
            <p:cNvSpPr>
              <a:spLocks/>
            </p:cNvSpPr>
            <p:nvPr userDrawn="1"/>
          </p:nvSpPr>
          <p:spPr bwMode="auto">
            <a:xfrm>
              <a:off x="5484" y="3261"/>
              <a:ext cx="113" cy="33"/>
            </a:xfrm>
            <a:custGeom>
              <a:avLst/>
              <a:gdLst>
                <a:gd name="T0" fmla="*/ 113 w 113"/>
                <a:gd name="T1" fmla="*/ 0 h 33"/>
                <a:gd name="T2" fmla="*/ 0 w 113"/>
                <a:gd name="T3" fmla="*/ 0 h 33"/>
                <a:gd name="T4" fmla="*/ 0 w 113"/>
                <a:gd name="T5" fmla="*/ 33 h 33"/>
                <a:gd name="T6" fmla="*/ 33 w 113"/>
                <a:gd name="T7" fmla="*/ 33 h 33"/>
                <a:gd name="T8" fmla="*/ 113 w 113"/>
                <a:gd name="T9" fmla="*/ 33 h 33"/>
                <a:gd name="T10" fmla="*/ 113 w 113"/>
                <a:gd name="T11" fmla="*/ 0 h 33"/>
              </a:gdLst>
              <a:ahLst/>
              <a:cxnLst>
                <a:cxn ang="0">
                  <a:pos x="T0" y="T1"/>
                </a:cxn>
                <a:cxn ang="0">
                  <a:pos x="T2" y="T3"/>
                </a:cxn>
                <a:cxn ang="0">
                  <a:pos x="T4" y="T5"/>
                </a:cxn>
                <a:cxn ang="0">
                  <a:pos x="T6" y="T7"/>
                </a:cxn>
                <a:cxn ang="0">
                  <a:pos x="T8" y="T9"/>
                </a:cxn>
                <a:cxn ang="0">
                  <a:pos x="T10" y="T11"/>
                </a:cxn>
              </a:cxnLst>
              <a:rect l="0" t="0" r="r" b="b"/>
              <a:pathLst>
                <a:path w="113" h="33">
                  <a:moveTo>
                    <a:pt x="113" y="0"/>
                  </a:moveTo>
                  <a:lnTo>
                    <a:pt x="0" y="0"/>
                  </a:lnTo>
                  <a:lnTo>
                    <a:pt x="0" y="33"/>
                  </a:lnTo>
                  <a:lnTo>
                    <a:pt x="33" y="33"/>
                  </a:lnTo>
                  <a:lnTo>
                    <a:pt x="113" y="33"/>
                  </a:lnTo>
                  <a:lnTo>
                    <a:pt x="113" y="0"/>
                  </a:lnTo>
                  <a:close/>
                </a:path>
              </a:pathLst>
            </a:custGeom>
            <a:solidFill>
              <a:srgbClr val="00168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6" name="Freeform 41"/>
            <p:cNvSpPr>
              <a:spLocks/>
            </p:cNvSpPr>
            <p:nvPr userDrawn="1"/>
          </p:nvSpPr>
          <p:spPr bwMode="auto">
            <a:xfrm>
              <a:off x="5484" y="3261"/>
              <a:ext cx="113" cy="33"/>
            </a:xfrm>
            <a:custGeom>
              <a:avLst/>
              <a:gdLst>
                <a:gd name="T0" fmla="*/ 113 w 113"/>
                <a:gd name="T1" fmla="*/ 0 h 33"/>
                <a:gd name="T2" fmla="*/ 0 w 113"/>
                <a:gd name="T3" fmla="*/ 0 h 33"/>
                <a:gd name="T4" fmla="*/ 0 w 113"/>
                <a:gd name="T5" fmla="*/ 33 h 33"/>
                <a:gd name="T6" fmla="*/ 33 w 113"/>
                <a:gd name="T7" fmla="*/ 33 h 33"/>
                <a:gd name="T8" fmla="*/ 113 w 113"/>
                <a:gd name="T9" fmla="*/ 33 h 33"/>
                <a:gd name="T10" fmla="*/ 113 w 113"/>
                <a:gd name="T11" fmla="*/ 0 h 33"/>
              </a:gdLst>
              <a:ahLst/>
              <a:cxnLst>
                <a:cxn ang="0">
                  <a:pos x="T0" y="T1"/>
                </a:cxn>
                <a:cxn ang="0">
                  <a:pos x="T2" y="T3"/>
                </a:cxn>
                <a:cxn ang="0">
                  <a:pos x="T4" y="T5"/>
                </a:cxn>
                <a:cxn ang="0">
                  <a:pos x="T6" y="T7"/>
                </a:cxn>
                <a:cxn ang="0">
                  <a:pos x="T8" y="T9"/>
                </a:cxn>
                <a:cxn ang="0">
                  <a:pos x="T10" y="T11"/>
                </a:cxn>
              </a:cxnLst>
              <a:rect l="0" t="0" r="r" b="b"/>
              <a:pathLst>
                <a:path w="113" h="33">
                  <a:moveTo>
                    <a:pt x="113" y="0"/>
                  </a:moveTo>
                  <a:lnTo>
                    <a:pt x="0" y="0"/>
                  </a:lnTo>
                  <a:lnTo>
                    <a:pt x="0" y="33"/>
                  </a:lnTo>
                  <a:lnTo>
                    <a:pt x="33" y="33"/>
                  </a:lnTo>
                  <a:lnTo>
                    <a:pt x="113" y="33"/>
                  </a:lnTo>
                  <a:lnTo>
                    <a:pt x="113"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7" name="Freeform 42"/>
            <p:cNvSpPr>
              <a:spLocks/>
            </p:cNvSpPr>
            <p:nvPr userDrawn="1"/>
          </p:nvSpPr>
          <p:spPr bwMode="auto">
            <a:xfrm>
              <a:off x="5605" y="2483"/>
              <a:ext cx="73" cy="266"/>
            </a:xfrm>
            <a:custGeom>
              <a:avLst/>
              <a:gdLst>
                <a:gd name="T0" fmla="*/ 0 w 73"/>
                <a:gd name="T1" fmla="*/ 0 h 266"/>
                <a:gd name="T2" fmla="*/ 38 w 73"/>
                <a:gd name="T3" fmla="*/ 266 h 266"/>
                <a:gd name="T4" fmla="*/ 73 w 73"/>
                <a:gd name="T5" fmla="*/ 0 h 266"/>
                <a:gd name="T6" fmla="*/ 0 w 73"/>
                <a:gd name="T7" fmla="*/ 0 h 266"/>
              </a:gdLst>
              <a:ahLst/>
              <a:cxnLst>
                <a:cxn ang="0">
                  <a:pos x="T0" y="T1"/>
                </a:cxn>
                <a:cxn ang="0">
                  <a:pos x="T2" y="T3"/>
                </a:cxn>
                <a:cxn ang="0">
                  <a:pos x="T4" y="T5"/>
                </a:cxn>
                <a:cxn ang="0">
                  <a:pos x="T6" y="T7"/>
                </a:cxn>
              </a:cxnLst>
              <a:rect l="0" t="0" r="r" b="b"/>
              <a:pathLst>
                <a:path w="73" h="266">
                  <a:moveTo>
                    <a:pt x="0" y="0"/>
                  </a:moveTo>
                  <a:lnTo>
                    <a:pt x="38" y="266"/>
                  </a:lnTo>
                  <a:lnTo>
                    <a:pt x="73" y="0"/>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8" name="Freeform 43"/>
            <p:cNvSpPr>
              <a:spLocks/>
            </p:cNvSpPr>
            <p:nvPr userDrawn="1"/>
          </p:nvSpPr>
          <p:spPr bwMode="auto">
            <a:xfrm>
              <a:off x="5605" y="2483"/>
              <a:ext cx="73" cy="266"/>
            </a:xfrm>
            <a:custGeom>
              <a:avLst/>
              <a:gdLst>
                <a:gd name="T0" fmla="*/ 0 w 73"/>
                <a:gd name="T1" fmla="*/ 0 h 266"/>
                <a:gd name="T2" fmla="*/ 38 w 73"/>
                <a:gd name="T3" fmla="*/ 266 h 266"/>
                <a:gd name="T4" fmla="*/ 73 w 73"/>
                <a:gd name="T5" fmla="*/ 0 h 266"/>
                <a:gd name="T6" fmla="*/ 0 w 73"/>
                <a:gd name="T7" fmla="*/ 0 h 266"/>
              </a:gdLst>
              <a:ahLst/>
              <a:cxnLst>
                <a:cxn ang="0">
                  <a:pos x="T0" y="T1"/>
                </a:cxn>
                <a:cxn ang="0">
                  <a:pos x="T2" y="T3"/>
                </a:cxn>
                <a:cxn ang="0">
                  <a:pos x="T4" y="T5"/>
                </a:cxn>
                <a:cxn ang="0">
                  <a:pos x="T6" y="T7"/>
                </a:cxn>
              </a:cxnLst>
              <a:rect l="0" t="0" r="r" b="b"/>
              <a:pathLst>
                <a:path w="73" h="266">
                  <a:moveTo>
                    <a:pt x="0" y="0"/>
                  </a:moveTo>
                  <a:lnTo>
                    <a:pt x="38" y="266"/>
                  </a:lnTo>
                  <a:lnTo>
                    <a:pt x="73"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9" name="Freeform 44"/>
            <p:cNvSpPr>
              <a:spLocks/>
            </p:cNvSpPr>
            <p:nvPr userDrawn="1"/>
          </p:nvSpPr>
          <p:spPr bwMode="auto">
            <a:xfrm>
              <a:off x="5605" y="2483"/>
              <a:ext cx="73" cy="266"/>
            </a:xfrm>
            <a:custGeom>
              <a:avLst/>
              <a:gdLst>
                <a:gd name="T0" fmla="*/ 73 w 73"/>
                <a:gd name="T1" fmla="*/ 0 h 266"/>
                <a:gd name="T2" fmla="*/ 0 w 73"/>
                <a:gd name="T3" fmla="*/ 0 h 266"/>
                <a:gd name="T4" fmla="*/ 38 w 73"/>
                <a:gd name="T5" fmla="*/ 266 h 266"/>
                <a:gd name="T6" fmla="*/ 73 w 73"/>
                <a:gd name="T7" fmla="*/ 0 h 266"/>
              </a:gdLst>
              <a:ahLst/>
              <a:cxnLst>
                <a:cxn ang="0">
                  <a:pos x="T0" y="T1"/>
                </a:cxn>
                <a:cxn ang="0">
                  <a:pos x="T2" y="T3"/>
                </a:cxn>
                <a:cxn ang="0">
                  <a:pos x="T4" y="T5"/>
                </a:cxn>
                <a:cxn ang="0">
                  <a:pos x="T6" y="T7"/>
                </a:cxn>
              </a:cxnLst>
              <a:rect l="0" t="0" r="r" b="b"/>
              <a:pathLst>
                <a:path w="73" h="266">
                  <a:moveTo>
                    <a:pt x="73" y="0"/>
                  </a:moveTo>
                  <a:lnTo>
                    <a:pt x="0" y="0"/>
                  </a:lnTo>
                  <a:lnTo>
                    <a:pt x="38" y="266"/>
                  </a:lnTo>
                  <a:lnTo>
                    <a:pt x="73" y="0"/>
                  </a:lnTo>
                  <a:close/>
                </a:path>
              </a:pathLst>
            </a:custGeom>
            <a:solidFill>
              <a:srgbClr val="E5E5E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0" name="Freeform 45"/>
            <p:cNvSpPr>
              <a:spLocks/>
            </p:cNvSpPr>
            <p:nvPr userDrawn="1"/>
          </p:nvSpPr>
          <p:spPr bwMode="auto">
            <a:xfrm>
              <a:off x="5605" y="2483"/>
              <a:ext cx="73" cy="266"/>
            </a:xfrm>
            <a:custGeom>
              <a:avLst/>
              <a:gdLst>
                <a:gd name="T0" fmla="*/ 73 w 73"/>
                <a:gd name="T1" fmla="*/ 0 h 266"/>
                <a:gd name="T2" fmla="*/ 0 w 73"/>
                <a:gd name="T3" fmla="*/ 0 h 266"/>
                <a:gd name="T4" fmla="*/ 38 w 73"/>
                <a:gd name="T5" fmla="*/ 266 h 266"/>
                <a:gd name="T6" fmla="*/ 73 w 73"/>
                <a:gd name="T7" fmla="*/ 0 h 266"/>
              </a:gdLst>
              <a:ahLst/>
              <a:cxnLst>
                <a:cxn ang="0">
                  <a:pos x="T0" y="T1"/>
                </a:cxn>
                <a:cxn ang="0">
                  <a:pos x="T2" y="T3"/>
                </a:cxn>
                <a:cxn ang="0">
                  <a:pos x="T4" y="T5"/>
                </a:cxn>
                <a:cxn ang="0">
                  <a:pos x="T6" y="T7"/>
                </a:cxn>
              </a:cxnLst>
              <a:rect l="0" t="0" r="r" b="b"/>
              <a:pathLst>
                <a:path w="73" h="266">
                  <a:moveTo>
                    <a:pt x="73" y="0"/>
                  </a:moveTo>
                  <a:lnTo>
                    <a:pt x="0" y="0"/>
                  </a:lnTo>
                  <a:lnTo>
                    <a:pt x="38" y="266"/>
                  </a:lnTo>
                  <a:lnTo>
                    <a:pt x="73"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1" name="Freeform 46"/>
            <p:cNvSpPr>
              <a:spLocks/>
            </p:cNvSpPr>
            <p:nvPr userDrawn="1"/>
          </p:nvSpPr>
          <p:spPr bwMode="auto">
            <a:xfrm>
              <a:off x="5605" y="2328"/>
              <a:ext cx="106" cy="156"/>
            </a:xfrm>
            <a:custGeom>
              <a:avLst/>
              <a:gdLst>
                <a:gd name="T0" fmla="*/ 61 w 90"/>
                <a:gd name="T1" fmla="*/ 0 h 133"/>
                <a:gd name="T2" fmla="*/ 52 w 90"/>
                <a:gd name="T3" fmla="*/ 24 h 133"/>
                <a:gd name="T4" fmla="*/ 0 w 90"/>
                <a:gd name="T5" fmla="*/ 24 h 133"/>
                <a:gd name="T6" fmla="*/ 0 w 90"/>
                <a:gd name="T7" fmla="*/ 109 h 133"/>
                <a:gd name="T8" fmla="*/ 31 w 90"/>
                <a:gd name="T9" fmla="*/ 133 h 133"/>
                <a:gd name="T10" fmla="*/ 62 w 90"/>
                <a:gd name="T11" fmla="*/ 109 h 133"/>
                <a:gd name="T12" fmla="*/ 62 w 90"/>
                <a:gd name="T13" fmla="*/ 61 h 133"/>
                <a:gd name="T14" fmla="*/ 90 w 90"/>
                <a:gd name="T15" fmla="*/ 8 h 133"/>
                <a:gd name="T16" fmla="*/ 61 w 90"/>
                <a:gd name="T17"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33">
                  <a:moveTo>
                    <a:pt x="61" y="0"/>
                  </a:moveTo>
                  <a:cubicBezTo>
                    <a:pt x="52" y="24"/>
                    <a:pt x="52" y="24"/>
                    <a:pt x="52" y="24"/>
                  </a:cubicBezTo>
                  <a:cubicBezTo>
                    <a:pt x="0" y="24"/>
                    <a:pt x="0" y="24"/>
                    <a:pt x="0" y="24"/>
                  </a:cubicBezTo>
                  <a:cubicBezTo>
                    <a:pt x="0" y="109"/>
                    <a:pt x="0" y="109"/>
                    <a:pt x="0" y="109"/>
                  </a:cubicBezTo>
                  <a:cubicBezTo>
                    <a:pt x="31" y="133"/>
                    <a:pt x="31" y="133"/>
                    <a:pt x="31" y="133"/>
                  </a:cubicBezTo>
                  <a:cubicBezTo>
                    <a:pt x="62" y="109"/>
                    <a:pt x="62" y="109"/>
                    <a:pt x="62" y="109"/>
                  </a:cubicBezTo>
                  <a:cubicBezTo>
                    <a:pt x="62" y="61"/>
                    <a:pt x="62" y="61"/>
                    <a:pt x="62" y="61"/>
                  </a:cubicBezTo>
                  <a:cubicBezTo>
                    <a:pt x="63" y="45"/>
                    <a:pt x="68" y="15"/>
                    <a:pt x="90" y="8"/>
                  </a:cubicBezTo>
                  <a:lnTo>
                    <a:pt x="61" y="0"/>
                  </a:lnTo>
                  <a:close/>
                </a:path>
              </a:pathLst>
            </a:custGeom>
            <a:solidFill>
              <a:srgbClr val="FCD11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2" name="Freeform 47"/>
            <p:cNvSpPr>
              <a:spLocks/>
            </p:cNvSpPr>
            <p:nvPr userDrawn="1"/>
          </p:nvSpPr>
          <p:spPr bwMode="auto">
            <a:xfrm>
              <a:off x="5624" y="2483"/>
              <a:ext cx="35" cy="50"/>
            </a:xfrm>
            <a:custGeom>
              <a:avLst/>
              <a:gdLst>
                <a:gd name="T0" fmla="*/ 0 w 35"/>
                <a:gd name="T1" fmla="*/ 32 h 50"/>
                <a:gd name="T2" fmla="*/ 5 w 35"/>
                <a:gd name="T3" fmla="*/ 50 h 50"/>
                <a:gd name="T4" fmla="*/ 28 w 35"/>
                <a:gd name="T5" fmla="*/ 50 h 50"/>
                <a:gd name="T6" fmla="*/ 35 w 35"/>
                <a:gd name="T7" fmla="*/ 23 h 50"/>
                <a:gd name="T8" fmla="*/ 16 w 35"/>
                <a:gd name="T9" fmla="*/ 0 h 50"/>
                <a:gd name="T10" fmla="*/ 0 w 35"/>
                <a:gd name="T11" fmla="*/ 32 h 50"/>
              </a:gdLst>
              <a:ahLst/>
              <a:cxnLst>
                <a:cxn ang="0">
                  <a:pos x="T0" y="T1"/>
                </a:cxn>
                <a:cxn ang="0">
                  <a:pos x="T2" y="T3"/>
                </a:cxn>
                <a:cxn ang="0">
                  <a:pos x="T4" y="T5"/>
                </a:cxn>
                <a:cxn ang="0">
                  <a:pos x="T6" y="T7"/>
                </a:cxn>
                <a:cxn ang="0">
                  <a:pos x="T8" y="T9"/>
                </a:cxn>
                <a:cxn ang="0">
                  <a:pos x="T10" y="T11"/>
                </a:cxn>
              </a:cxnLst>
              <a:rect l="0" t="0" r="r" b="b"/>
              <a:pathLst>
                <a:path w="35" h="50">
                  <a:moveTo>
                    <a:pt x="0" y="32"/>
                  </a:moveTo>
                  <a:lnTo>
                    <a:pt x="5" y="50"/>
                  </a:lnTo>
                  <a:lnTo>
                    <a:pt x="28" y="50"/>
                  </a:lnTo>
                  <a:lnTo>
                    <a:pt x="35" y="23"/>
                  </a:lnTo>
                  <a:lnTo>
                    <a:pt x="16" y="0"/>
                  </a:lnTo>
                  <a:lnTo>
                    <a:pt x="0" y="32"/>
                  </a:lnTo>
                  <a:close/>
                </a:path>
              </a:pathLst>
            </a:custGeom>
            <a:solidFill>
              <a:srgbClr val="E8112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3" name="Freeform 48"/>
            <p:cNvSpPr>
              <a:spLocks/>
            </p:cNvSpPr>
            <p:nvPr userDrawn="1"/>
          </p:nvSpPr>
          <p:spPr bwMode="auto">
            <a:xfrm>
              <a:off x="5619" y="2533"/>
              <a:ext cx="44" cy="216"/>
            </a:xfrm>
            <a:custGeom>
              <a:avLst/>
              <a:gdLst>
                <a:gd name="T0" fmla="*/ 33 w 44"/>
                <a:gd name="T1" fmla="*/ 0 h 216"/>
                <a:gd name="T2" fmla="*/ 10 w 44"/>
                <a:gd name="T3" fmla="*/ 0 h 216"/>
                <a:gd name="T4" fmla="*/ 0 w 44"/>
                <a:gd name="T5" fmla="*/ 54 h 216"/>
                <a:gd name="T6" fmla="*/ 24 w 44"/>
                <a:gd name="T7" fmla="*/ 216 h 216"/>
                <a:gd name="T8" fmla="*/ 44 w 44"/>
                <a:gd name="T9" fmla="*/ 64 h 216"/>
                <a:gd name="T10" fmla="*/ 33 w 44"/>
                <a:gd name="T11" fmla="*/ 0 h 216"/>
              </a:gdLst>
              <a:ahLst/>
              <a:cxnLst>
                <a:cxn ang="0">
                  <a:pos x="T0" y="T1"/>
                </a:cxn>
                <a:cxn ang="0">
                  <a:pos x="T2" y="T3"/>
                </a:cxn>
                <a:cxn ang="0">
                  <a:pos x="T4" y="T5"/>
                </a:cxn>
                <a:cxn ang="0">
                  <a:pos x="T6" y="T7"/>
                </a:cxn>
                <a:cxn ang="0">
                  <a:pos x="T8" y="T9"/>
                </a:cxn>
                <a:cxn ang="0">
                  <a:pos x="T10" y="T11"/>
                </a:cxn>
              </a:cxnLst>
              <a:rect l="0" t="0" r="r" b="b"/>
              <a:pathLst>
                <a:path w="44" h="216">
                  <a:moveTo>
                    <a:pt x="33" y="0"/>
                  </a:moveTo>
                  <a:lnTo>
                    <a:pt x="10" y="0"/>
                  </a:lnTo>
                  <a:lnTo>
                    <a:pt x="0" y="54"/>
                  </a:lnTo>
                  <a:lnTo>
                    <a:pt x="24" y="216"/>
                  </a:lnTo>
                  <a:lnTo>
                    <a:pt x="44" y="64"/>
                  </a:lnTo>
                  <a:lnTo>
                    <a:pt x="33" y="0"/>
                  </a:lnTo>
                  <a:close/>
                </a:path>
              </a:pathLst>
            </a:custGeom>
            <a:solidFill>
              <a:srgbClr val="E8112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4" name="Freeform 49"/>
            <p:cNvSpPr>
              <a:spLocks/>
            </p:cNvSpPr>
            <p:nvPr userDrawn="1"/>
          </p:nvSpPr>
          <p:spPr bwMode="auto">
            <a:xfrm>
              <a:off x="5605" y="2455"/>
              <a:ext cx="38" cy="69"/>
            </a:xfrm>
            <a:custGeom>
              <a:avLst/>
              <a:gdLst>
                <a:gd name="T0" fmla="*/ 38 w 38"/>
                <a:gd name="T1" fmla="*/ 28 h 69"/>
                <a:gd name="T2" fmla="*/ 13 w 38"/>
                <a:gd name="T3" fmla="*/ 69 h 69"/>
                <a:gd name="T4" fmla="*/ 0 w 38"/>
                <a:gd name="T5" fmla="*/ 28 h 69"/>
                <a:gd name="T6" fmla="*/ 0 w 38"/>
                <a:gd name="T7" fmla="*/ 0 h 69"/>
                <a:gd name="T8" fmla="*/ 38 w 38"/>
                <a:gd name="T9" fmla="*/ 28 h 69"/>
              </a:gdLst>
              <a:ahLst/>
              <a:cxnLst>
                <a:cxn ang="0">
                  <a:pos x="T0" y="T1"/>
                </a:cxn>
                <a:cxn ang="0">
                  <a:pos x="T2" y="T3"/>
                </a:cxn>
                <a:cxn ang="0">
                  <a:pos x="T4" y="T5"/>
                </a:cxn>
                <a:cxn ang="0">
                  <a:pos x="T6" y="T7"/>
                </a:cxn>
                <a:cxn ang="0">
                  <a:pos x="T8" y="T9"/>
                </a:cxn>
              </a:cxnLst>
              <a:rect l="0" t="0" r="r" b="b"/>
              <a:pathLst>
                <a:path w="38" h="69">
                  <a:moveTo>
                    <a:pt x="38" y="28"/>
                  </a:moveTo>
                  <a:lnTo>
                    <a:pt x="13" y="69"/>
                  </a:lnTo>
                  <a:lnTo>
                    <a:pt x="0" y="28"/>
                  </a:lnTo>
                  <a:lnTo>
                    <a:pt x="0" y="0"/>
                  </a:lnTo>
                  <a:lnTo>
                    <a:pt x="38" y="2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5" name="Freeform 50"/>
            <p:cNvSpPr>
              <a:spLocks/>
            </p:cNvSpPr>
            <p:nvPr userDrawn="1"/>
          </p:nvSpPr>
          <p:spPr bwMode="auto">
            <a:xfrm>
              <a:off x="5640" y="2455"/>
              <a:ext cx="38" cy="69"/>
            </a:xfrm>
            <a:custGeom>
              <a:avLst/>
              <a:gdLst>
                <a:gd name="T0" fmla="*/ 0 w 38"/>
                <a:gd name="T1" fmla="*/ 28 h 69"/>
                <a:gd name="T2" fmla="*/ 26 w 38"/>
                <a:gd name="T3" fmla="*/ 69 h 69"/>
                <a:gd name="T4" fmla="*/ 38 w 38"/>
                <a:gd name="T5" fmla="*/ 28 h 69"/>
                <a:gd name="T6" fmla="*/ 38 w 38"/>
                <a:gd name="T7" fmla="*/ 0 h 69"/>
                <a:gd name="T8" fmla="*/ 0 w 38"/>
                <a:gd name="T9" fmla="*/ 28 h 69"/>
              </a:gdLst>
              <a:ahLst/>
              <a:cxnLst>
                <a:cxn ang="0">
                  <a:pos x="T0" y="T1"/>
                </a:cxn>
                <a:cxn ang="0">
                  <a:pos x="T2" y="T3"/>
                </a:cxn>
                <a:cxn ang="0">
                  <a:pos x="T4" y="T5"/>
                </a:cxn>
                <a:cxn ang="0">
                  <a:pos x="T6" y="T7"/>
                </a:cxn>
                <a:cxn ang="0">
                  <a:pos x="T8" y="T9"/>
                </a:cxn>
              </a:cxnLst>
              <a:rect l="0" t="0" r="r" b="b"/>
              <a:pathLst>
                <a:path w="38" h="69">
                  <a:moveTo>
                    <a:pt x="0" y="28"/>
                  </a:moveTo>
                  <a:lnTo>
                    <a:pt x="26" y="69"/>
                  </a:lnTo>
                  <a:lnTo>
                    <a:pt x="38" y="28"/>
                  </a:lnTo>
                  <a:lnTo>
                    <a:pt x="38" y="0"/>
                  </a:lnTo>
                  <a:lnTo>
                    <a:pt x="0" y="2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6" name="Freeform 51"/>
            <p:cNvSpPr>
              <a:spLocks/>
            </p:cNvSpPr>
            <p:nvPr userDrawn="1"/>
          </p:nvSpPr>
          <p:spPr bwMode="auto">
            <a:xfrm>
              <a:off x="5716" y="2577"/>
              <a:ext cx="44" cy="30"/>
            </a:xfrm>
            <a:custGeom>
              <a:avLst/>
              <a:gdLst>
                <a:gd name="T0" fmla="*/ 0 w 44"/>
                <a:gd name="T1" fmla="*/ 30 h 30"/>
                <a:gd name="T2" fmla="*/ 23 w 44"/>
                <a:gd name="T3" fmla="*/ 0 h 30"/>
                <a:gd name="T4" fmla="*/ 44 w 44"/>
                <a:gd name="T5" fmla="*/ 30 h 30"/>
                <a:gd name="T6" fmla="*/ 0 w 44"/>
                <a:gd name="T7" fmla="*/ 30 h 30"/>
              </a:gdLst>
              <a:ahLst/>
              <a:cxnLst>
                <a:cxn ang="0">
                  <a:pos x="T0" y="T1"/>
                </a:cxn>
                <a:cxn ang="0">
                  <a:pos x="T2" y="T3"/>
                </a:cxn>
                <a:cxn ang="0">
                  <a:pos x="T4" y="T5"/>
                </a:cxn>
                <a:cxn ang="0">
                  <a:pos x="T6" y="T7"/>
                </a:cxn>
              </a:cxnLst>
              <a:rect l="0" t="0" r="r" b="b"/>
              <a:pathLst>
                <a:path w="44" h="30">
                  <a:moveTo>
                    <a:pt x="0" y="30"/>
                  </a:moveTo>
                  <a:lnTo>
                    <a:pt x="23" y="0"/>
                  </a:lnTo>
                  <a:lnTo>
                    <a:pt x="44" y="30"/>
                  </a:lnTo>
                  <a:lnTo>
                    <a:pt x="0" y="3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7" name="Freeform 52"/>
            <p:cNvSpPr>
              <a:spLocks/>
            </p:cNvSpPr>
            <p:nvPr userDrawn="1"/>
          </p:nvSpPr>
          <p:spPr bwMode="auto">
            <a:xfrm>
              <a:off x="5738" y="2577"/>
              <a:ext cx="44" cy="30"/>
            </a:xfrm>
            <a:custGeom>
              <a:avLst/>
              <a:gdLst>
                <a:gd name="T0" fmla="*/ 0 w 44"/>
                <a:gd name="T1" fmla="*/ 30 h 30"/>
                <a:gd name="T2" fmla="*/ 22 w 44"/>
                <a:gd name="T3" fmla="*/ 0 h 30"/>
                <a:gd name="T4" fmla="*/ 44 w 44"/>
                <a:gd name="T5" fmla="*/ 30 h 30"/>
                <a:gd name="T6" fmla="*/ 0 w 44"/>
                <a:gd name="T7" fmla="*/ 30 h 30"/>
              </a:gdLst>
              <a:ahLst/>
              <a:cxnLst>
                <a:cxn ang="0">
                  <a:pos x="T0" y="T1"/>
                </a:cxn>
                <a:cxn ang="0">
                  <a:pos x="T2" y="T3"/>
                </a:cxn>
                <a:cxn ang="0">
                  <a:pos x="T4" y="T5"/>
                </a:cxn>
                <a:cxn ang="0">
                  <a:pos x="T6" y="T7"/>
                </a:cxn>
              </a:cxnLst>
              <a:rect l="0" t="0" r="r" b="b"/>
              <a:pathLst>
                <a:path w="44" h="30">
                  <a:moveTo>
                    <a:pt x="0" y="30"/>
                  </a:moveTo>
                  <a:lnTo>
                    <a:pt x="22" y="0"/>
                  </a:lnTo>
                  <a:lnTo>
                    <a:pt x="44" y="30"/>
                  </a:lnTo>
                  <a:lnTo>
                    <a:pt x="0" y="3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8" name="Freeform 53"/>
            <p:cNvSpPr>
              <a:spLocks/>
            </p:cNvSpPr>
            <p:nvPr userDrawn="1"/>
          </p:nvSpPr>
          <p:spPr bwMode="auto">
            <a:xfrm>
              <a:off x="5560" y="2146"/>
              <a:ext cx="110" cy="62"/>
            </a:xfrm>
            <a:custGeom>
              <a:avLst/>
              <a:gdLst>
                <a:gd name="T0" fmla="*/ 0 w 110"/>
                <a:gd name="T1" fmla="*/ 32 h 62"/>
                <a:gd name="T2" fmla="*/ 110 w 110"/>
                <a:gd name="T3" fmla="*/ 0 h 62"/>
                <a:gd name="T4" fmla="*/ 110 w 110"/>
                <a:gd name="T5" fmla="*/ 62 h 62"/>
                <a:gd name="T6" fmla="*/ 0 w 110"/>
                <a:gd name="T7" fmla="*/ 32 h 62"/>
              </a:gdLst>
              <a:ahLst/>
              <a:cxnLst>
                <a:cxn ang="0">
                  <a:pos x="T0" y="T1"/>
                </a:cxn>
                <a:cxn ang="0">
                  <a:pos x="T2" y="T3"/>
                </a:cxn>
                <a:cxn ang="0">
                  <a:pos x="T4" y="T5"/>
                </a:cxn>
                <a:cxn ang="0">
                  <a:pos x="T6" y="T7"/>
                </a:cxn>
              </a:cxnLst>
              <a:rect l="0" t="0" r="r" b="b"/>
              <a:pathLst>
                <a:path w="110" h="62">
                  <a:moveTo>
                    <a:pt x="0" y="32"/>
                  </a:moveTo>
                  <a:lnTo>
                    <a:pt x="110" y="0"/>
                  </a:lnTo>
                  <a:lnTo>
                    <a:pt x="110" y="62"/>
                  </a:lnTo>
                  <a:lnTo>
                    <a:pt x="0" y="32"/>
                  </a:lnTo>
                  <a:close/>
                </a:path>
              </a:pathLst>
            </a:custGeom>
            <a:solidFill>
              <a:srgbClr val="FCD11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9" name="Freeform 54"/>
            <p:cNvSpPr>
              <a:spLocks/>
            </p:cNvSpPr>
            <p:nvPr userDrawn="1"/>
          </p:nvSpPr>
          <p:spPr bwMode="auto">
            <a:xfrm>
              <a:off x="5484" y="2178"/>
              <a:ext cx="274" cy="198"/>
            </a:xfrm>
            <a:custGeom>
              <a:avLst/>
              <a:gdLst>
                <a:gd name="T0" fmla="*/ 0 w 233"/>
                <a:gd name="T1" fmla="*/ 168 h 168"/>
                <a:gd name="T2" fmla="*/ 118 w 233"/>
                <a:gd name="T3" fmla="*/ 168 h 168"/>
                <a:gd name="T4" fmla="*/ 119 w 233"/>
                <a:gd name="T5" fmla="*/ 167 h 168"/>
                <a:gd name="T6" fmla="*/ 233 w 233"/>
                <a:gd name="T7" fmla="*/ 0 h 168"/>
                <a:gd name="T8" fmla="*/ 225 w 233"/>
                <a:gd name="T9" fmla="*/ 0 h 168"/>
                <a:gd name="T10" fmla="*/ 158 w 233"/>
                <a:gd name="T11" fmla="*/ 0 h 168"/>
                <a:gd name="T12" fmla="*/ 74 w 233"/>
                <a:gd name="T13" fmla="*/ 0 h 168"/>
                <a:gd name="T14" fmla="*/ 0 w 233"/>
                <a:gd name="T15" fmla="*/ 0 h 168"/>
                <a:gd name="T16" fmla="*/ 0 w 233"/>
                <a:gd name="T17"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3" h="168">
                  <a:moveTo>
                    <a:pt x="0" y="168"/>
                  </a:moveTo>
                  <a:cubicBezTo>
                    <a:pt x="118" y="168"/>
                    <a:pt x="118" y="168"/>
                    <a:pt x="118" y="168"/>
                  </a:cubicBezTo>
                  <a:cubicBezTo>
                    <a:pt x="119" y="167"/>
                    <a:pt x="119" y="167"/>
                    <a:pt x="119" y="167"/>
                  </a:cubicBezTo>
                  <a:cubicBezTo>
                    <a:pt x="207" y="162"/>
                    <a:pt x="233" y="89"/>
                    <a:pt x="233" y="0"/>
                  </a:cubicBezTo>
                  <a:cubicBezTo>
                    <a:pt x="225" y="0"/>
                    <a:pt x="225" y="0"/>
                    <a:pt x="225" y="0"/>
                  </a:cubicBezTo>
                  <a:cubicBezTo>
                    <a:pt x="158" y="0"/>
                    <a:pt x="158" y="0"/>
                    <a:pt x="158" y="0"/>
                  </a:cubicBezTo>
                  <a:cubicBezTo>
                    <a:pt x="74" y="0"/>
                    <a:pt x="74" y="0"/>
                    <a:pt x="74" y="0"/>
                  </a:cubicBezTo>
                  <a:cubicBezTo>
                    <a:pt x="0" y="0"/>
                    <a:pt x="0" y="0"/>
                    <a:pt x="0" y="0"/>
                  </a:cubicBezTo>
                  <a:cubicBezTo>
                    <a:pt x="0" y="168"/>
                    <a:pt x="0" y="168"/>
                    <a:pt x="0" y="168"/>
                  </a:cubicBezTo>
                </a:path>
              </a:pathLst>
            </a:custGeom>
            <a:solidFill>
              <a:srgbClr val="FCD11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0" name="Oval 55"/>
            <p:cNvSpPr>
              <a:spLocks noChangeArrowheads="1"/>
            </p:cNvSpPr>
            <p:nvPr userDrawn="1"/>
          </p:nvSpPr>
          <p:spPr bwMode="auto">
            <a:xfrm>
              <a:off x="5580" y="2224"/>
              <a:ext cx="16" cy="15"/>
            </a:xfrm>
            <a:prstGeom prst="ellipse">
              <a:avLst/>
            </a:pr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1" name="Oval 56"/>
            <p:cNvSpPr>
              <a:spLocks noChangeArrowheads="1"/>
            </p:cNvSpPr>
            <p:nvPr userDrawn="1"/>
          </p:nvSpPr>
          <p:spPr bwMode="auto">
            <a:xfrm>
              <a:off x="5580" y="2224"/>
              <a:ext cx="16" cy="15"/>
            </a:xfrm>
            <a:prstGeom prst="ellipse">
              <a:avLst/>
            </a:pr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2" name="Freeform 57"/>
            <p:cNvSpPr>
              <a:spLocks/>
            </p:cNvSpPr>
            <p:nvPr userDrawn="1"/>
          </p:nvSpPr>
          <p:spPr bwMode="auto">
            <a:xfrm>
              <a:off x="5386" y="2116"/>
              <a:ext cx="279" cy="335"/>
            </a:xfrm>
            <a:custGeom>
              <a:avLst/>
              <a:gdLst>
                <a:gd name="T0" fmla="*/ 140 w 237"/>
                <a:gd name="T1" fmla="*/ 171 h 285"/>
                <a:gd name="T2" fmla="*/ 140 w 237"/>
                <a:gd name="T3" fmla="*/ 171 h 285"/>
                <a:gd name="T4" fmla="*/ 136 w 237"/>
                <a:gd name="T5" fmla="*/ 167 h 285"/>
                <a:gd name="T6" fmla="*/ 125 w 237"/>
                <a:gd name="T7" fmla="*/ 123 h 285"/>
                <a:gd name="T8" fmla="*/ 83 w 237"/>
                <a:gd name="T9" fmla="*/ 54 h 285"/>
                <a:gd name="T10" fmla="*/ 83 w 237"/>
                <a:gd name="T11" fmla="*/ 55 h 285"/>
                <a:gd name="T12" fmla="*/ 83 w 237"/>
                <a:gd name="T13" fmla="*/ 54 h 285"/>
                <a:gd name="T14" fmla="*/ 33 w 237"/>
                <a:gd name="T15" fmla="*/ 82 h 285"/>
                <a:gd name="T16" fmla="*/ 26 w 237"/>
                <a:gd name="T17" fmla="*/ 146 h 285"/>
                <a:gd name="T18" fmla="*/ 35 w 237"/>
                <a:gd name="T19" fmla="*/ 178 h 285"/>
                <a:gd name="T20" fmla="*/ 41 w 237"/>
                <a:gd name="T21" fmla="*/ 205 h 285"/>
                <a:gd name="T22" fmla="*/ 68 w 237"/>
                <a:gd name="T23" fmla="*/ 219 h 285"/>
                <a:gd name="T24" fmla="*/ 237 w 237"/>
                <a:gd name="T25" fmla="*/ 214 h 285"/>
                <a:gd name="T26" fmla="*/ 140 w 237"/>
                <a:gd name="T27" fmla="*/ 171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7" h="285">
                  <a:moveTo>
                    <a:pt x="140" y="171"/>
                  </a:moveTo>
                  <a:cubicBezTo>
                    <a:pt x="140" y="171"/>
                    <a:pt x="140" y="171"/>
                    <a:pt x="140" y="171"/>
                  </a:cubicBezTo>
                  <a:cubicBezTo>
                    <a:pt x="139" y="170"/>
                    <a:pt x="137" y="168"/>
                    <a:pt x="136" y="167"/>
                  </a:cubicBezTo>
                  <a:cubicBezTo>
                    <a:pt x="122" y="153"/>
                    <a:pt x="126" y="142"/>
                    <a:pt x="125" y="123"/>
                  </a:cubicBezTo>
                  <a:cubicBezTo>
                    <a:pt x="124" y="99"/>
                    <a:pt x="108" y="61"/>
                    <a:pt x="83" y="54"/>
                  </a:cubicBezTo>
                  <a:cubicBezTo>
                    <a:pt x="83" y="55"/>
                    <a:pt x="83" y="55"/>
                    <a:pt x="83" y="55"/>
                  </a:cubicBezTo>
                  <a:cubicBezTo>
                    <a:pt x="83" y="54"/>
                    <a:pt x="83" y="54"/>
                    <a:pt x="83" y="54"/>
                  </a:cubicBezTo>
                  <a:cubicBezTo>
                    <a:pt x="83" y="54"/>
                    <a:pt x="0" y="0"/>
                    <a:pt x="33" y="82"/>
                  </a:cubicBezTo>
                  <a:cubicBezTo>
                    <a:pt x="19" y="101"/>
                    <a:pt x="15" y="127"/>
                    <a:pt x="26" y="146"/>
                  </a:cubicBezTo>
                  <a:cubicBezTo>
                    <a:pt x="33" y="157"/>
                    <a:pt x="35" y="165"/>
                    <a:pt x="35" y="178"/>
                  </a:cubicBezTo>
                  <a:cubicBezTo>
                    <a:pt x="35" y="188"/>
                    <a:pt x="36" y="196"/>
                    <a:pt x="41" y="205"/>
                  </a:cubicBezTo>
                  <a:cubicBezTo>
                    <a:pt x="45" y="212"/>
                    <a:pt x="56" y="218"/>
                    <a:pt x="68" y="219"/>
                  </a:cubicBezTo>
                  <a:cubicBezTo>
                    <a:pt x="109" y="285"/>
                    <a:pt x="237" y="214"/>
                    <a:pt x="237" y="214"/>
                  </a:cubicBezTo>
                  <a:cubicBezTo>
                    <a:pt x="209" y="170"/>
                    <a:pt x="140" y="171"/>
                    <a:pt x="140" y="171"/>
                  </a:cubicBezTo>
                </a:path>
              </a:pathLst>
            </a:cu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3" name="Freeform 58"/>
            <p:cNvSpPr>
              <a:spLocks/>
            </p:cNvSpPr>
            <p:nvPr userDrawn="1"/>
          </p:nvSpPr>
          <p:spPr bwMode="auto">
            <a:xfrm>
              <a:off x="5551" y="2302"/>
              <a:ext cx="89" cy="58"/>
            </a:xfrm>
            <a:custGeom>
              <a:avLst/>
              <a:gdLst>
                <a:gd name="T0" fmla="*/ 0 w 76"/>
                <a:gd name="T1" fmla="*/ 13 h 50"/>
                <a:gd name="T2" fmla="*/ 37 w 76"/>
                <a:gd name="T3" fmla="*/ 50 h 50"/>
                <a:gd name="T4" fmla="*/ 75 w 76"/>
                <a:gd name="T5" fmla="*/ 13 h 50"/>
                <a:gd name="T6" fmla="*/ 76 w 76"/>
                <a:gd name="T7" fmla="*/ 0 h 50"/>
                <a:gd name="T8" fmla="*/ 0 w 76"/>
                <a:gd name="T9" fmla="*/ 0 h 50"/>
                <a:gd name="T10" fmla="*/ 0 w 76"/>
                <a:gd name="T11" fmla="*/ 13 h 50"/>
              </a:gdLst>
              <a:ahLst/>
              <a:cxnLst>
                <a:cxn ang="0">
                  <a:pos x="T0" y="T1"/>
                </a:cxn>
                <a:cxn ang="0">
                  <a:pos x="T2" y="T3"/>
                </a:cxn>
                <a:cxn ang="0">
                  <a:pos x="T4" y="T5"/>
                </a:cxn>
                <a:cxn ang="0">
                  <a:pos x="T6" y="T7"/>
                </a:cxn>
                <a:cxn ang="0">
                  <a:pos x="T8" y="T9"/>
                </a:cxn>
                <a:cxn ang="0">
                  <a:pos x="T10" y="T11"/>
                </a:cxn>
              </a:cxnLst>
              <a:rect l="0" t="0" r="r" b="b"/>
              <a:pathLst>
                <a:path w="76" h="50">
                  <a:moveTo>
                    <a:pt x="0" y="13"/>
                  </a:moveTo>
                  <a:cubicBezTo>
                    <a:pt x="0" y="33"/>
                    <a:pt x="16" y="50"/>
                    <a:pt x="37" y="50"/>
                  </a:cubicBezTo>
                  <a:cubicBezTo>
                    <a:pt x="58" y="50"/>
                    <a:pt x="75" y="33"/>
                    <a:pt x="75" y="13"/>
                  </a:cubicBezTo>
                  <a:cubicBezTo>
                    <a:pt x="76" y="0"/>
                    <a:pt x="76" y="0"/>
                    <a:pt x="76" y="0"/>
                  </a:cubicBezTo>
                  <a:cubicBezTo>
                    <a:pt x="0" y="0"/>
                    <a:pt x="0" y="0"/>
                    <a:pt x="0" y="0"/>
                  </a:cubicBezTo>
                  <a:cubicBezTo>
                    <a:pt x="0" y="13"/>
                    <a:pt x="0" y="13"/>
                    <a:pt x="0" y="13"/>
                  </a:cubicBezTo>
                </a:path>
              </a:pathLst>
            </a:custGeom>
            <a:solidFill>
              <a:srgbClr val="FCD11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4" name="Freeform 59"/>
            <p:cNvSpPr>
              <a:spLocks/>
            </p:cNvSpPr>
            <p:nvPr userDrawn="1"/>
          </p:nvSpPr>
          <p:spPr bwMode="auto">
            <a:xfrm>
              <a:off x="5572" y="2317"/>
              <a:ext cx="45" cy="21"/>
            </a:xfrm>
            <a:custGeom>
              <a:avLst/>
              <a:gdLst>
                <a:gd name="T0" fmla="*/ 38 w 38"/>
                <a:gd name="T1" fmla="*/ 0 h 18"/>
                <a:gd name="T2" fmla="*/ 0 w 38"/>
                <a:gd name="T3" fmla="*/ 0 h 18"/>
                <a:gd name="T4" fmla="*/ 19 w 38"/>
                <a:gd name="T5" fmla="*/ 18 h 18"/>
                <a:gd name="T6" fmla="*/ 38 w 38"/>
                <a:gd name="T7" fmla="*/ 0 h 18"/>
              </a:gdLst>
              <a:ahLst/>
              <a:cxnLst>
                <a:cxn ang="0">
                  <a:pos x="T0" y="T1"/>
                </a:cxn>
                <a:cxn ang="0">
                  <a:pos x="T2" y="T3"/>
                </a:cxn>
                <a:cxn ang="0">
                  <a:pos x="T4" y="T5"/>
                </a:cxn>
                <a:cxn ang="0">
                  <a:pos x="T6" y="T7"/>
                </a:cxn>
              </a:cxnLst>
              <a:rect l="0" t="0" r="r" b="b"/>
              <a:pathLst>
                <a:path w="38" h="18">
                  <a:moveTo>
                    <a:pt x="38" y="0"/>
                  </a:moveTo>
                  <a:cubicBezTo>
                    <a:pt x="0" y="0"/>
                    <a:pt x="0" y="0"/>
                    <a:pt x="0" y="0"/>
                  </a:cubicBezTo>
                  <a:cubicBezTo>
                    <a:pt x="0" y="10"/>
                    <a:pt x="9" y="18"/>
                    <a:pt x="19" y="18"/>
                  </a:cubicBezTo>
                  <a:cubicBezTo>
                    <a:pt x="30" y="18"/>
                    <a:pt x="38" y="10"/>
                    <a:pt x="38" y="0"/>
                  </a:cubicBezTo>
                </a:path>
              </a:pathLst>
            </a:custGeom>
            <a:solidFill>
              <a:srgbClr val="D6B21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5" name="Freeform 60"/>
            <p:cNvSpPr>
              <a:spLocks/>
            </p:cNvSpPr>
            <p:nvPr userDrawn="1"/>
          </p:nvSpPr>
          <p:spPr bwMode="auto">
            <a:xfrm>
              <a:off x="5305" y="2456"/>
              <a:ext cx="188" cy="721"/>
            </a:xfrm>
            <a:custGeom>
              <a:avLst/>
              <a:gdLst>
                <a:gd name="T0" fmla="*/ 0 w 160"/>
                <a:gd name="T1" fmla="*/ 613 h 613"/>
                <a:gd name="T2" fmla="*/ 86 w 160"/>
                <a:gd name="T3" fmla="*/ 0 h 613"/>
                <a:gd name="T4" fmla="*/ 86 w 160"/>
                <a:gd name="T5" fmla="*/ 1 h 613"/>
                <a:gd name="T6" fmla="*/ 160 w 160"/>
                <a:gd name="T7" fmla="*/ 26 h 613"/>
                <a:gd name="T8" fmla="*/ 147 w 160"/>
                <a:gd name="T9" fmla="*/ 67 h 613"/>
                <a:gd name="T10" fmla="*/ 119 w 160"/>
                <a:gd name="T11" fmla="*/ 185 h 613"/>
                <a:gd name="T12" fmla="*/ 78 w 160"/>
                <a:gd name="T13" fmla="*/ 613 h 613"/>
                <a:gd name="T14" fmla="*/ 0 w 160"/>
                <a:gd name="T15" fmla="*/ 613 h 6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 h="613">
                  <a:moveTo>
                    <a:pt x="0" y="613"/>
                  </a:moveTo>
                  <a:cubicBezTo>
                    <a:pt x="0" y="244"/>
                    <a:pt x="85" y="3"/>
                    <a:pt x="86" y="0"/>
                  </a:cubicBezTo>
                  <a:cubicBezTo>
                    <a:pt x="86" y="1"/>
                    <a:pt x="86" y="1"/>
                    <a:pt x="86" y="1"/>
                  </a:cubicBezTo>
                  <a:cubicBezTo>
                    <a:pt x="160" y="26"/>
                    <a:pt x="160" y="26"/>
                    <a:pt x="160" y="26"/>
                  </a:cubicBezTo>
                  <a:cubicBezTo>
                    <a:pt x="160" y="26"/>
                    <a:pt x="155" y="40"/>
                    <a:pt x="147" y="67"/>
                  </a:cubicBezTo>
                  <a:cubicBezTo>
                    <a:pt x="140" y="94"/>
                    <a:pt x="130" y="134"/>
                    <a:pt x="119" y="185"/>
                  </a:cubicBezTo>
                  <a:cubicBezTo>
                    <a:pt x="99" y="287"/>
                    <a:pt x="78" y="434"/>
                    <a:pt x="78" y="613"/>
                  </a:cubicBezTo>
                  <a:lnTo>
                    <a:pt x="0" y="613"/>
                  </a:lnTo>
                  <a:close/>
                </a:path>
              </a:pathLst>
            </a:custGeom>
            <a:solidFill>
              <a:srgbClr val="00188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6" name="Rectangle 61"/>
            <p:cNvSpPr>
              <a:spLocks noChangeArrowheads="1"/>
            </p:cNvSpPr>
            <p:nvPr userDrawn="1"/>
          </p:nvSpPr>
          <p:spPr bwMode="auto">
            <a:xfrm>
              <a:off x="5111" y="3294"/>
              <a:ext cx="519" cy="391"/>
            </a:xfrm>
            <a:prstGeom prst="rect">
              <a:avLst/>
            </a:prstGeom>
            <a:solidFill>
              <a:srgbClr val="E8112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7" name="Rectangle 62"/>
            <p:cNvSpPr>
              <a:spLocks noChangeArrowheads="1"/>
            </p:cNvSpPr>
            <p:nvPr userDrawn="1"/>
          </p:nvSpPr>
          <p:spPr bwMode="auto">
            <a:xfrm>
              <a:off x="5111" y="3294"/>
              <a:ext cx="519" cy="3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8" name="Freeform 63"/>
            <p:cNvSpPr>
              <a:spLocks/>
            </p:cNvSpPr>
            <p:nvPr userDrawn="1"/>
          </p:nvSpPr>
          <p:spPr bwMode="auto">
            <a:xfrm>
              <a:off x="5517" y="3294"/>
              <a:ext cx="113" cy="391"/>
            </a:xfrm>
            <a:custGeom>
              <a:avLst/>
              <a:gdLst>
                <a:gd name="T0" fmla="*/ 113 w 113"/>
                <a:gd name="T1" fmla="*/ 0 h 391"/>
                <a:gd name="T2" fmla="*/ 80 w 113"/>
                <a:gd name="T3" fmla="*/ 0 h 391"/>
                <a:gd name="T4" fmla="*/ 0 w 113"/>
                <a:gd name="T5" fmla="*/ 0 h 391"/>
                <a:gd name="T6" fmla="*/ 0 w 113"/>
                <a:gd name="T7" fmla="*/ 391 h 391"/>
                <a:gd name="T8" fmla="*/ 113 w 113"/>
                <a:gd name="T9" fmla="*/ 391 h 391"/>
                <a:gd name="T10" fmla="*/ 113 w 113"/>
                <a:gd name="T11" fmla="*/ 0 h 391"/>
              </a:gdLst>
              <a:ahLst/>
              <a:cxnLst>
                <a:cxn ang="0">
                  <a:pos x="T0" y="T1"/>
                </a:cxn>
                <a:cxn ang="0">
                  <a:pos x="T2" y="T3"/>
                </a:cxn>
                <a:cxn ang="0">
                  <a:pos x="T4" y="T5"/>
                </a:cxn>
                <a:cxn ang="0">
                  <a:pos x="T6" y="T7"/>
                </a:cxn>
                <a:cxn ang="0">
                  <a:pos x="T8" y="T9"/>
                </a:cxn>
                <a:cxn ang="0">
                  <a:pos x="T10" y="T11"/>
                </a:cxn>
              </a:cxnLst>
              <a:rect l="0" t="0" r="r" b="b"/>
              <a:pathLst>
                <a:path w="113" h="391">
                  <a:moveTo>
                    <a:pt x="113" y="0"/>
                  </a:moveTo>
                  <a:lnTo>
                    <a:pt x="80" y="0"/>
                  </a:lnTo>
                  <a:lnTo>
                    <a:pt x="0" y="0"/>
                  </a:lnTo>
                  <a:lnTo>
                    <a:pt x="0" y="391"/>
                  </a:lnTo>
                  <a:lnTo>
                    <a:pt x="113" y="391"/>
                  </a:lnTo>
                  <a:lnTo>
                    <a:pt x="113" y="0"/>
                  </a:lnTo>
                  <a:close/>
                </a:path>
              </a:pathLst>
            </a:custGeom>
            <a:solidFill>
              <a:srgbClr val="D00F1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9" name="Freeform 64"/>
            <p:cNvSpPr>
              <a:spLocks/>
            </p:cNvSpPr>
            <p:nvPr userDrawn="1"/>
          </p:nvSpPr>
          <p:spPr bwMode="auto">
            <a:xfrm>
              <a:off x="5517" y="3294"/>
              <a:ext cx="113" cy="391"/>
            </a:xfrm>
            <a:custGeom>
              <a:avLst/>
              <a:gdLst>
                <a:gd name="T0" fmla="*/ 113 w 113"/>
                <a:gd name="T1" fmla="*/ 0 h 391"/>
                <a:gd name="T2" fmla="*/ 80 w 113"/>
                <a:gd name="T3" fmla="*/ 0 h 391"/>
                <a:gd name="T4" fmla="*/ 0 w 113"/>
                <a:gd name="T5" fmla="*/ 0 h 391"/>
                <a:gd name="T6" fmla="*/ 0 w 113"/>
                <a:gd name="T7" fmla="*/ 391 h 391"/>
                <a:gd name="T8" fmla="*/ 113 w 113"/>
                <a:gd name="T9" fmla="*/ 391 h 391"/>
                <a:gd name="T10" fmla="*/ 113 w 113"/>
                <a:gd name="T11" fmla="*/ 0 h 391"/>
              </a:gdLst>
              <a:ahLst/>
              <a:cxnLst>
                <a:cxn ang="0">
                  <a:pos x="T0" y="T1"/>
                </a:cxn>
                <a:cxn ang="0">
                  <a:pos x="T2" y="T3"/>
                </a:cxn>
                <a:cxn ang="0">
                  <a:pos x="T4" y="T5"/>
                </a:cxn>
                <a:cxn ang="0">
                  <a:pos x="T6" y="T7"/>
                </a:cxn>
                <a:cxn ang="0">
                  <a:pos x="T8" y="T9"/>
                </a:cxn>
                <a:cxn ang="0">
                  <a:pos x="T10" y="T11"/>
                </a:cxn>
              </a:cxnLst>
              <a:rect l="0" t="0" r="r" b="b"/>
              <a:pathLst>
                <a:path w="113" h="391">
                  <a:moveTo>
                    <a:pt x="113" y="0"/>
                  </a:moveTo>
                  <a:lnTo>
                    <a:pt x="80" y="0"/>
                  </a:lnTo>
                  <a:lnTo>
                    <a:pt x="0" y="0"/>
                  </a:lnTo>
                  <a:lnTo>
                    <a:pt x="0" y="391"/>
                  </a:lnTo>
                  <a:lnTo>
                    <a:pt x="113" y="391"/>
                  </a:lnTo>
                  <a:lnTo>
                    <a:pt x="113"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90" name="Freeform 65"/>
            <p:cNvSpPr>
              <a:spLocks/>
            </p:cNvSpPr>
            <p:nvPr userDrawn="1"/>
          </p:nvSpPr>
          <p:spPr bwMode="auto">
            <a:xfrm>
              <a:off x="5267" y="3212"/>
              <a:ext cx="177" cy="88"/>
            </a:xfrm>
            <a:custGeom>
              <a:avLst/>
              <a:gdLst>
                <a:gd name="T0" fmla="*/ 153 w 177"/>
                <a:gd name="T1" fmla="*/ 88 h 88"/>
                <a:gd name="T2" fmla="*/ 153 w 177"/>
                <a:gd name="T3" fmla="*/ 23 h 88"/>
                <a:gd name="T4" fmla="*/ 23 w 177"/>
                <a:gd name="T5" fmla="*/ 23 h 88"/>
                <a:gd name="T6" fmla="*/ 23 w 177"/>
                <a:gd name="T7" fmla="*/ 85 h 88"/>
                <a:gd name="T8" fmla="*/ 23 w 177"/>
                <a:gd name="T9" fmla="*/ 85 h 88"/>
                <a:gd name="T10" fmla="*/ 0 w 177"/>
                <a:gd name="T11" fmla="*/ 85 h 88"/>
                <a:gd name="T12" fmla="*/ 0 w 177"/>
                <a:gd name="T13" fmla="*/ 0 h 88"/>
                <a:gd name="T14" fmla="*/ 177 w 177"/>
                <a:gd name="T15" fmla="*/ 0 h 88"/>
                <a:gd name="T16" fmla="*/ 177 w 177"/>
                <a:gd name="T17" fmla="*/ 88 h 88"/>
                <a:gd name="T18" fmla="*/ 153 w 177"/>
                <a:gd name="T19"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88">
                  <a:moveTo>
                    <a:pt x="153" y="88"/>
                  </a:moveTo>
                  <a:lnTo>
                    <a:pt x="153" y="23"/>
                  </a:lnTo>
                  <a:lnTo>
                    <a:pt x="23" y="23"/>
                  </a:lnTo>
                  <a:lnTo>
                    <a:pt x="23" y="85"/>
                  </a:lnTo>
                  <a:lnTo>
                    <a:pt x="23" y="85"/>
                  </a:lnTo>
                  <a:lnTo>
                    <a:pt x="0" y="85"/>
                  </a:lnTo>
                  <a:lnTo>
                    <a:pt x="0" y="0"/>
                  </a:lnTo>
                  <a:lnTo>
                    <a:pt x="177" y="0"/>
                  </a:lnTo>
                  <a:lnTo>
                    <a:pt x="177" y="88"/>
                  </a:lnTo>
                  <a:lnTo>
                    <a:pt x="153" y="88"/>
                  </a:lnTo>
                  <a:close/>
                </a:path>
              </a:pathLst>
            </a:custGeom>
            <a:solidFill>
              <a:srgbClr val="E8112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91" name="Freeform 66"/>
            <p:cNvSpPr>
              <a:spLocks/>
            </p:cNvSpPr>
            <p:nvPr userDrawn="1"/>
          </p:nvSpPr>
          <p:spPr bwMode="auto">
            <a:xfrm>
              <a:off x="5305" y="3177"/>
              <a:ext cx="93" cy="96"/>
            </a:xfrm>
            <a:custGeom>
              <a:avLst/>
              <a:gdLst>
                <a:gd name="T0" fmla="*/ 1 w 79"/>
                <a:gd name="T1" fmla="*/ 41 h 82"/>
                <a:gd name="T2" fmla="*/ 0 w 79"/>
                <a:gd name="T3" fmla="*/ 42 h 82"/>
                <a:gd name="T4" fmla="*/ 40 w 79"/>
                <a:gd name="T5" fmla="*/ 82 h 82"/>
                <a:gd name="T6" fmla="*/ 79 w 79"/>
                <a:gd name="T7" fmla="*/ 42 h 82"/>
                <a:gd name="T8" fmla="*/ 79 w 79"/>
                <a:gd name="T9" fmla="*/ 41 h 82"/>
                <a:gd name="T10" fmla="*/ 79 w 79"/>
                <a:gd name="T11" fmla="*/ 41 h 82"/>
                <a:gd name="T12" fmla="*/ 79 w 79"/>
                <a:gd name="T13" fmla="*/ 0 h 82"/>
                <a:gd name="T14" fmla="*/ 0 w 79"/>
                <a:gd name="T15" fmla="*/ 0 h 82"/>
                <a:gd name="T16" fmla="*/ 0 w 79"/>
                <a:gd name="T17" fmla="*/ 41 h 82"/>
                <a:gd name="T18" fmla="*/ 1 w 79"/>
                <a:gd name="T19" fmla="*/ 4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82">
                  <a:moveTo>
                    <a:pt x="1" y="41"/>
                  </a:moveTo>
                  <a:cubicBezTo>
                    <a:pt x="1" y="41"/>
                    <a:pt x="0" y="42"/>
                    <a:pt x="0" y="42"/>
                  </a:cubicBezTo>
                  <a:cubicBezTo>
                    <a:pt x="0" y="64"/>
                    <a:pt x="18" y="82"/>
                    <a:pt x="40" y="82"/>
                  </a:cubicBezTo>
                  <a:cubicBezTo>
                    <a:pt x="61" y="82"/>
                    <a:pt x="79" y="64"/>
                    <a:pt x="79" y="42"/>
                  </a:cubicBezTo>
                  <a:cubicBezTo>
                    <a:pt x="79" y="42"/>
                    <a:pt x="79" y="41"/>
                    <a:pt x="79" y="41"/>
                  </a:cubicBezTo>
                  <a:cubicBezTo>
                    <a:pt x="79" y="41"/>
                    <a:pt x="79" y="41"/>
                    <a:pt x="79" y="41"/>
                  </a:cubicBezTo>
                  <a:cubicBezTo>
                    <a:pt x="79" y="0"/>
                    <a:pt x="79" y="0"/>
                    <a:pt x="79" y="0"/>
                  </a:cubicBezTo>
                  <a:cubicBezTo>
                    <a:pt x="0" y="0"/>
                    <a:pt x="0" y="0"/>
                    <a:pt x="0" y="0"/>
                  </a:cubicBezTo>
                  <a:cubicBezTo>
                    <a:pt x="0" y="41"/>
                    <a:pt x="0" y="41"/>
                    <a:pt x="0" y="41"/>
                  </a:cubicBezTo>
                  <a:lnTo>
                    <a:pt x="1" y="41"/>
                  </a:lnTo>
                  <a:close/>
                </a:path>
              </a:pathLst>
            </a:custGeom>
            <a:solidFill>
              <a:srgbClr val="FCD11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grpSp>
      <p:sp>
        <p:nvSpPr>
          <p:cNvPr id="92" name="Footer Placeholder 8"/>
          <p:cNvSpPr>
            <a:spLocks noGrp="1"/>
          </p:cNvSpPr>
          <p:nvPr>
            <p:ph type="ftr" sz="quarter" idx="17"/>
          </p:nvPr>
        </p:nvSpPr>
        <p:spPr>
          <a:xfrm>
            <a:off x="8444980" y="6757461"/>
            <a:ext cx="3937000" cy="137160"/>
          </a:xfrm>
          <a:prstGeom prst="rect">
            <a:avLst/>
          </a:prstGeom>
        </p:spPr>
        <p:txBody>
          <a:bodyPr/>
          <a:lstStyle/>
          <a:p>
            <a:pPr algn="r" defTabSz="932563">
              <a:defRPr/>
            </a:pPr>
            <a:endParaRPr lang="en-US" dirty="0" smtClean="0">
              <a:gradFill>
                <a:gsLst>
                  <a:gs pos="2239">
                    <a:srgbClr val="505050"/>
                  </a:gs>
                  <a:gs pos="11940">
                    <a:srgbClr val="505050"/>
                  </a:gs>
                </a:gsLst>
                <a:lin ang="5400000" scaled="0"/>
              </a:gradFill>
            </a:endParaRPr>
          </a:p>
        </p:txBody>
      </p:sp>
    </p:spTree>
    <p:extLst>
      <p:ext uri="{BB962C8B-B14F-4D97-AF65-F5344CB8AC3E}">
        <p14:creationId xmlns:p14="http://schemas.microsoft.com/office/powerpoint/2010/main" val="2929568164"/>
      </p:ext>
    </p:extLst>
  </p:cSld>
  <p:clrMapOvr>
    <a:masterClrMapping/>
  </p:clrMapOvr>
  <p:transition>
    <p:fade/>
  </p:transition>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Rectangle 4"/>
          <p:cNvSpPr/>
          <p:nvPr userDrawn="1"/>
        </p:nvSpPr>
        <p:spPr bwMode="auto">
          <a:xfrm>
            <a:off x="0" y="2125664"/>
            <a:ext cx="5761038" cy="18288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 name="Rectangle 5"/>
          <p:cNvSpPr/>
          <p:nvPr userDrawn="1"/>
        </p:nvSpPr>
        <p:spPr bwMode="auto">
          <a:xfrm>
            <a:off x="0" y="3954464"/>
            <a:ext cx="5761038" cy="532193"/>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8" name="Group 4"/>
          <p:cNvGrpSpPr>
            <a:grpSpLocks noChangeAspect="1"/>
          </p:cNvGrpSpPr>
          <p:nvPr userDrawn="1"/>
        </p:nvGrpSpPr>
        <p:grpSpPr bwMode="auto">
          <a:xfrm>
            <a:off x="7589838" y="296864"/>
            <a:ext cx="5174855" cy="6697662"/>
            <a:chOff x="4698" y="851"/>
            <a:chExt cx="1152" cy="1491"/>
          </a:xfrm>
        </p:grpSpPr>
        <p:sp>
          <p:nvSpPr>
            <p:cNvPr id="9" name="AutoShape 3"/>
            <p:cNvSpPr>
              <a:spLocks noChangeAspect="1" noChangeArrowheads="1" noTextEdit="1"/>
            </p:cNvSpPr>
            <p:nvPr userDrawn="1"/>
          </p:nvSpPr>
          <p:spPr bwMode="auto">
            <a:xfrm>
              <a:off x="4698" y="851"/>
              <a:ext cx="1152" cy="14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11" name="Rectangle 6"/>
            <p:cNvSpPr>
              <a:spLocks noChangeArrowheads="1"/>
            </p:cNvSpPr>
            <p:nvPr userDrawn="1"/>
          </p:nvSpPr>
          <p:spPr bwMode="auto">
            <a:xfrm>
              <a:off x="4698" y="851"/>
              <a:ext cx="1152" cy="14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12" name="Freeform 7"/>
            <p:cNvSpPr>
              <a:spLocks/>
            </p:cNvSpPr>
            <p:nvPr userDrawn="1"/>
          </p:nvSpPr>
          <p:spPr bwMode="auto">
            <a:xfrm>
              <a:off x="4978" y="940"/>
              <a:ext cx="586" cy="585"/>
            </a:xfrm>
            <a:custGeom>
              <a:avLst/>
              <a:gdLst>
                <a:gd name="T0" fmla="*/ 622 w 1244"/>
                <a:gd name="T1" fmla="*/ 0 h 1244"/>
                <a:gd name="T2" fmla="*/ 0 w 1244"/>
                <a:gd name="T3" fmla="*/ 622 h 1244"/>
                <a:gd name="T4" fmla="*/ 622 w 1244"/>
                <a:gd name="T5" fmla="*/ 1244 h 1244"/>
                <a:gd name="T6" fmla="*/ 622 w 1244"/>
                <a:gd name="T7" fmla="*/ 1244 h 1244"/>
                <a:gd name="T8" fmla="*/ 622 w 1244"/>
                <a:gd name="T9" fmla="*/ 1027 h 1244"/>
                <a:gd name="T10" fmla="*/ 622 w 1244"/>
                <a:gd name="T11" fmla="*/ 1027 h 1244"/>
                <a:gd name="T12" fmla="*/ 216 w 1244"/>
                <a:gd name="T13" fmla="*/ 622 h 1244"/>
                <a:gd name="T14" fmla="*/ 622 w 1244"/>
                <a:gd name="T15" fmla="*/ 216 h 1244"/>
                <a:gd name="T16" fmla="*/ 1028 w 1244"/>
                <a:gd name="T17" fmla="*/ 622 h 1244"/>
                <a:gd name="T18" fmla="*/ 634 w 1244"/>
                <a:gd name="T19" fmla="*/ 1027 h 1244"/>
                <a:gd name="T20" fmla="*/ 634 w 1244"/>
                <a:gd name="T21" fmla="*/ 1243 h 1244"/>
                <a:gd name="T22" fmla="*/ 1244 w 1244"/>
                <a:gd name="T23" fmla="*/ 622 h 1244"/>
                <a:gd name="T24" fmla="*/ 622 w 1244"/>
                <a:gd name="T25"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4" h="1244">
                  <a:moveTo>
                    <a:pt x="622" y="0"/>
                  </a:moveTo>
                  <a:cubicBezTo>
                    <a:pt x="279" y="0"/>
                    <a:pt x="0" y="278"/>
                    <a:pt x="0" y="622"/>
                  </a:cubicBezTo>
                  <a:cubicBezTo>
                    <a:pt x="0" y="965"/>
                    <a:pt x="279" y="1244"/>
                    <a:pt x="622" y="1244"/>
                  </a:cubicBezTo>
                  <a:cubicBezTo>
                    <a:pt x="622" y="1244"/>
                    <a:pt x="622" y="1244"/>
                    <a:pt x="622" y="1244"/>
                  </a:cubicBezTo>
                  <a:cubicBezTo>
                    <a:pt x="622" y="1027"/>
                    <a:pt x="622" y="1027"/>
                    <a:pt x="622" y="1027"/>
                  </a:cubicBezTo>
                  <a:cubicBezTo>
                    <a:pt x="622" y="1027"/>
                    <a:pt x="622" y="1027"/>
                    <a:pt x="622" y="1027"/>
                  </a:cubicBezTo>
                  <a:cubicBezTo>
                    <a:pt x="398" y="1027"/>
                    <a:pt x="216" y="846"/>
                    <a:pt x="216" y="622"/>
                  </a:cubicBezTo>
                  <a:cubicBezTo>
                    <a:pt x="216" y="398"/>
                    <a:pt x="398" y="216"/>
                    <a:pt x="622" y="216"/>
                  </a:cubicBezTo>
                  <a:cubicBezTo>
                    <a:pt x="846" y="216"/>
                    <a:pt x="1028" y="398"/>
                    <a:pt x="1028" y="622"/>
                  </a:cubicBezTo>
                  <a:cubicBezTo>
                    <a:pt x="1028" y="842"/>
                    <a:pt x="853" y="1021"/>
                    <a:pt x="634" y="1027"/>
                  </a:cubicBezTo>
                  <a:cubicBezTo>
                    <a:pt x="634" y="1243"/>
                    <a:pt x="634" y="1243"/>
                    <a:pt x="634" y="1243"/>
                  </a:cubicBezTo>
                  <a:cubicBezTo>
                    <a:pt x="972" y="1237"/>
                    <a:pt x="1244" y="961"/>
                    <a:pt x="1244" y="622"/>
                  </a:cubicBezTo>
                  <a:cubicBezTo>
                    <a:pt x="1244" y="278"/>
                    <a:pt x="965" y="0"/>
                    <a:pt x="622" y="0"/>
                  </a:cubicBezTo>
                </a:path>
              </a:pathLst>
            </a:custGeom>
            <a:solidFill>
              <a:schemeClr val="accent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13" name="Freeform 8"/>
            <p:cNvSpPr>
              <a:spLocks noEditPoints="1"/>
            </p:cNvSpPr>
            <p:nvPr userDrawn="1"/>
          </p:nvSpPr>
          <p:spPr bwMode="auto">
            <a:xfrm>
              <a:off x="5080" y="1041"/>
              <a:ext cx="382" cy="382"/>
            </a:xfrm>
            <a:custGeom>
              <a:avLst/>
              <a:gdLst>
                <a:gd name="T0" fmla="*/ 213 w 812"/>
                <a:gd name="T1" fmla="*/ 397 h 811"/>
                <a:gd name="T2" fmla="*/ 412 w 812"/>
                <a:gd name="T3" fmla="*/ 199 h 811"/>
                <a:gd name="T4" fmla="*/ 611 w 812"/>
                <a:gd name="T5" fmla="*/ 398 h 811"/>
                <a:gd name="T6" fmla="*/ 549 w 812"/>
                <a:gd name="T7" fmla="*/ 543 h 811"/>
                <a:gd name="T8" fmla="*/ 521 w 812"/>
                <a:gd name="T9" fmla="*/ 577 h 811"/>
                <a:gd name="T10" fmla="*/ 521 w 812"/>
                <a:gd name="T11" fmla="*/ 577 h 811"/>
                <a:gd name="T12" fmla="*/ 521 w 812"/>
                <a:gd name="T13" fmla="*/ 577 h 811"/>
                <a:gd name="T14" fmla="*/ 489 w 812"/>
                <a:gd name="T15" fmla="*/ 658 h 811"/>
                <a:gd name="T16" fmla="*/ 489 w 812"/>
                <a:gd name="T17" fmla="*/ 664 h 811"/>
                <a:gd name="T18" fmla="*/ 489 w 812"/>
                <a:gd name="T19" fmla="*/ 664 h 811"/>
                <a:gd name="T20" fmla="*/ 489 w 812"/>
                <a:gd name="T21" fmla="*/ 664 h 811"/>
                <a:gd name="T22" fmla="*/ 489 w 812"/>
                <a:gd name="T23" fmla="*/ 667 h 811"/>
                <a:gd name="T24" fmla="*/ 416 w 812"/>
                <a:gd name="T25" fmla="*/ 700 h 811"/>
                <a:gd name="T26" fmla="*/ 415 w 812"/>
                <a:gd name="T27" fmla="*/ 703 h 811"/>
                <a:gd name="T28" fmla="*/ 412 w 812"/>
                <a:gd name="T29" fmla="*/ 701 h 811"/>
                <a:gd name="T30" fmla="*/ 409 w 812"/>
                <a:gd name="T31" fmla="*/ 703 h 811"/>
                <a:gd name="T32" fmla="*/ 408 w 812"/>
                <a:gd name="T33" fmla="*/ 700 h 811"/>
                <a:gd name="T34" fmla="*/ 335 w 812"/>
                <a:gd name="T35" fmla="*/ 667 h 811"/>
                <a:gd name="T36" fmla="*/ 273 w 812"/>
                <a:gd name="T37" fmla="*/ 540 h 811"/>
                <a:gd name="T38" fmla="*/ 273 w 812"/>
                <a:gd name="T39" fmla="*/ 540 h 811"/>
                <a:gd name="T40" fmla="*/ 273 w 812"/>
                <a:gd name="T41" fmla="*/ 540 h 811"/>
                <a:gd name="T42" fmla="*/ 273 w 812"/>
                <a:gd name="T43" fmla="*/ 540 h 811"/>
                <a:gd name="T44" fmla="*/ 213 w 812"/>
                <a:gd name="T45" fmla="*/ 398 h 811"/>
                <a:gd name="T46" fmla="*/ 213 w 812"/>
                <a:gd name="T47" fmla="*/ 398 h 811"/>
                <a:gd name="T48" fmla="*/ 213 w 812"/>
                <a:gd name="T49" fmla="*/ 398 h 811"/>
                <a:gd name="T50" fmla="*/ 213 w 812"/>
                <a:gd name="T51" fmla="*/ 398 h 811"/>
                <a:gd name="T52" fmla="*/ 213 w 812"/>
                <a:gd name="T53" fmla="*/ 397 h 811"/>
                <a:gd name="T54" fmla="*/ 213 w 812"/>
                <a:gd name="T55" fmla="*/ 397 h 811"/>
                <a:gd name="T56" fmla="*/ 213 w 812"/>
                <a:gd name="T57" fmla="*/ 397 h 811"/>
                <a:gd name="T58" fmla="*/ 213 w 812"/>
                <a:gd name="T59" fmla="*/ 397 h 811"/>
                <a:gd name="T60" fmla="*/ 213 w 812"/>
                <a:gd name="T61" fmla="*/ 397 h 811"/>
                <a:gd name="T62" fmla="*/ 213 w 812"/>
                <a:gd name="T63" fmla="*/ 397 h 811"/>
                <a:gd name="T64" fmla="*/ 406 w 812"/>
                <a:gd name="T65" fmla="*/ 0 h 811"/>
                <a:gd name="T66" fmla="*/ 0 w 812"/>
                <a:gd name="T67" fmla="*/ 406 h 811"/>
                <a:gd name="T68" fmla="*/ 406 w 812"/>
                <a:gd name="T69" fmla="*/ 811 h 811"/>
                <a:gd name="T70" fmla="*/ 406 w 812"/>
                <a:gd name="T71" fmla="*/ 811 h 811"/>
                <a:gd name="T72" fmla="*/ 406 w 812"/>
                <a:gd name="T73" fmla="*/ 758 h 811"/>
                <a:gd name="T74" fmla="*/ 418 w 812"/>
                <a:gd name="T75" fmla="*/ 758 h 811"/>
                <a:gd name="T76" fmla="*/ 418 w 812"/>
                <a:gd name="T77" fmla="*/ 811 h 811"/>
                <a:gd name="T78" fmla="*/ 812 w 812"/>
                <a:gd name="T79" fmla="*/ 406 h 811"/>
                <a:gd name="T80" fmla="*/ 406 w 812"/>
                <a:gd name="T81" fmla="*/ 0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12" h="811">
                  <a:moveTo>
                    <a:pt x="213" y="397"/>
                  </a:moveTo>
                  <a:cubicBezTo>
                    <a:pt x="214" y="287"/>
                    <a:pt x="303" y="199"/>
                    <a:pt x="412" y="199"/>
                  </a:cubicBezTo>
                  <a:cubicBezTo>
                    <a:pt x="522" y="199"/>
                    <a:pt x="611" y="288"/>
                    <a:pt x="611" y="398"/>
                  </a:cubicBezTo>
                  <a:cubicBezTo>
                    <a:pt x="611" y="455"/>
                    <a:pt x="587" y="506"/>
                    <a:pt x="549" y="543"/>
                  </a:cubicBezTo>
                  <a:cubicBezTo>
                    <a:pt x="538" y="554"/>
                    <a:pt x="529" y="566"/>
                    <a:pt x="521" y="577"/>
                  </a:cubicBezTo>
                  <a:cubicBezTo>
                    <a:pt x="521" y="577"/>
                    <a:pt x="521" y="577"/>
                    <a:pt x="521" y="577"/>
                  </a:cubicBezTo>
                  <a:cubicBezTo>
                    <a:pt x="521" y="577"/>
                    <a:pt x="521" y="577"/>
                    <a:pt x="521" y="577"/>
                  </a:cubicBezTo>
                  <a:cubicBezTo>
                    <a:pt x="499" y="611"/>
                    <a:pt x="492" y="643"/>
                    <a:pt x="489" y="658"/>
                  </a:cubicBezTo>
                  <a:cubicBezTo>
                    <a:pt x="489" y="661"/>
                    <a:pt x="489" y="663"/>
                    <a:pt x="489" y="664"/>
                  </a:cubicBezTo>
                  <a:cubicBezTo>
                    <a:pt x="489" y="664"/>
                    <a:pt x="489" y="664"/>
                    <a:pt x="489" y="664"/>
                  </a:cubicBezTo>
                  <a:cubicBezTo>
                    <a:pt x="489" y="664"/>
                    <a:pt x="489" y="664"/>
                    <a:pt x="489" y="664"/>
                  </a:cubicBezTo>
                  <a:cubicBezTo>
                    <a:pt x="489" y="666"/>
                    <a:pt x="489" y="667"/>
                    <a:pt x="489" y="667"/>
                  </a:cubicBezTo>
                  <a:cubicBezTo>
                    <a:pt x="416" y="700"/>
                    <a:pt x="416" y="700"/>
                    <a:pt x="416" y="700"/>
                  </a:cubicBezTo>
                  <a:cubicBezTo>
                    <a:pt x="415" y="703"/>
                    <a:pt x="415" y="703"/>
                    <a:pt x="415" y="703"/>
                  </a:cubicBezTo>
                  <a:cubicBezTo>
                    <a:pt x="412" y="701"/>
                    <a:pt x="412" y="701"/>
                    <a:pt x="412" y="701"/>
                  </a:cubicBezTo>
                  <a:cubicBezTo>
                    <a:pt x="409" y="703"/>
                    <a:pt x="409" y="703"/>
                    <a:pt x="409" y="703"/>
                  </a:cubicBezTo>
                  <a:cubicBezTo>
                    <a:pt x="408" y="700"/>
                    <a:pt x="408" y="700"/>
                    <a:pt x="408" y="700"/>
                  </a:cubicBezTo>
                  <a:cubicBezTo>
                    <a:pt x="335" y="667"/>
                    <a:pt x="335" y="667"/>
                    <a:pt x="335" y="667"/>
                  </a:cubicBezTo>
                  <a:cubicBezTo>
                    <a:pt x="335" y="667"/>
                    <a:pt x="333" y="601"/>
                    <a:pt x="273" y="540"/>
                  </a:cubicBezTo>
                  <a:cubicBezTo>
                    <a:pt x="273" y="540"/>
                    <a:pt x="273" y="540"/>
                    <a:pt x="273" y="540"/>
                  </a:cubicBezTo>
                  <a:cubicBezTo>
                    <a:pt x="273" y="540"/>
                    <a:pt x="273" y="540"/>
                    <a:pt x="273" y="540"/>
                  </a:cubicBezTo>
                  <a:cubicBezTo>
                    <a:pt x="273" y="540"/>
                    <a:pt x="273" y="540"/>
                    <a:pt x="273" y="540"/>
                  </a:cubicBezTo>
                  <a:cubicBezTo>
                    <a:pt x="236" y="504"/>
                    <a:pt x="213" y="454"/>
                    <a:pt x="213" y="398"/>
                  </a:cubicBezTo>
                  <a:cubicBezTo>
                    <a:pt x="213" y="398"/>
                    <a:pt x="213" y="398"/>
                    <a:pt x="213" y="398"/>
                  </a:cubicBezTo>
                  <a:cubicBezTo>
                    <a:pt x="213" y="398"/>
                    <a:pt x="213" y="398"/>
                    <a:pt x="213" y="398"/>
                  </a:cubicBezTo>
                  <a:cubicBezTo>
                    <a:pt x="213" y="398"/>
                    <a:pt x="213" y="398"/>
                    <a:pt x="213" y="398"/>
                  </a:cubicBezTo>
                  <a:cubicBezTo>
                    <a:pt x="213" y="398"/>
                    <a:pt x="213" y="398"/>
                    <a:pt x="213" y="397"/>
                  </a:cubicBezTo>
                  <a:cubicBezTo>
                    <a:pt x="213" y="397"/>
                    <a:pt x="213" y="397"/>
                    <a:pt x="213" y="397"/>
                  </a:cubicBezTo>
                  <a:cubicBezTo>
                    <a:pt x="213" y="397"/>
                    <a:pt x="213" y="397"/>
                    <a:pt x="213" y="397"/>
                  </a:cubicBezTo>
                  <a:cubicBezTo>
                    <a:pt x="213" y="397"/>
                    <a:pt x="213" y="397"/>
                    <a:pt x="213" y="397"/>
                  </a:cubicBezTo>
                  <a:cubicBezTo>
                    <a:pt x="213" y="397"/>
                    <a:pt x="213" y="397"/>
                    <a:pt x="213" y="397"/>
                  </a:cubicBezTo>
                  <a:cubicBezTo>
                    <a:pt x="213" y="397"/>
                    <a:pt x="213" y="397"/>
                    <a:pt x="213" y="397"/>
                  </a:cubicBezTo>
                  <a:moveTo>
                    <a:pt x="406" y="0"/>
                  </a:moveTo>
                  <a:cubicBezTo>
                    <a:pt x="182" y="0"/>
                    <a:pt x="0" y="182"/>
                    <a:pt x="0" y="406"/>
                  </a:cubicBezTo>
                  <a:cubicBezTo>
                    <a:pt x="0" y="630"/>
                    <a:pt x="182" y="811"/>
                    <a:pt x="406" y="811"/>
                  </a:cubicBezTo>
                  <a:cubicBezTo>
                    <a:pt x="406" y="811"/>
                    <a:pt x="406" y="811"/>
                    <a:pt x="406" y="811"/>
                  </a:cubicBezTo>
                  <a:cubicBezTo>
                    <a:pt x="406" y="758"/>
                    <a:pt x="406" y="758"/>
                    <a:pt x="406" y="758"/>
                  </a:cubicBezTo>
                  <a:cubicBezTo>
                    <a:pt x="418" y="758"/>
                    <a:pt x="418" y="758"/>
                    <a:pt x="418" y="758"/>
                  </a:cubicBezTo>
                  <a:cubicBezTo>
                    <a:pt x="418" y="811"/>
                    <a:pt x="418" y="811"/>
                    <a:pt x="418" y="811"/>
                  </a:cubicBezTo>
                  <a:cubicBezTo>
                    <a:pt x="637" y="805"/>
                    <a:pt x="812" y="626"/>
                    <a:pt x="812" y="406"/>
                  </a:cubicBezTo>
                  <a:cubicBezTo>
                    <a:pt x="812" y="182"/>
                    <a:pt x="630" y="0"/>
                    <a:pt x="406" y="0"/>
                  </a:cubicBezTo>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14" name="Freeform 9"/>
            <p:cNvSpPr>
              <a:spLocks/>
            </p:cNvSpPr>
            <p:nvPr userDrawn="1"/>
          </p:nvSpPr>
          <p:spPr bwMode="auto">
            <a:xfrm>
              <a:off x="5180" y="1135"/>
              <a:ext cx="188" cy="237"/>
            </a:xfrm>
            <a:custGeom>
              <a:avLst/>
              <a:gdLst>
                <a:gd name="T0" fmla="*/ 398 w 398"/>
                <a:gd name="T1" fmla="*/ 199 h 504"/>
                <a:gd name="T2" fmla="*/ 199 w 398"/>
                <a:gd name="T3" fmla="*/ 0 h 504"/>
                <a:gd name="T4" fmla="*/ 0 w 398"/>
                <a:gd name="T5" fmla="*/ 199 h 504"/>
                <a:gd name="T6" fmla="*/ 60 w 398"/>
                <a:gd name="T7" fmla="*/ 341 h 504"/>
                <a:gd name="T8" fmla="*/ 60 w 398"/>
                <a:gd name="T9" fmla="*/ 341 h 504"/>
                <a:gd name="T10" fmla="*/ 122 w 398"/>
                <a:gd name="T11" fmla="*/ 468 h 504"/>
                <a:gd name="T12" fmla="*/ 195 w 398"/>
                <a:gd name="T13" fmla="*/ 501 h 504"/>
                <a:gd name="T14" fmla="*/ 196 w 398"/>
                <a:gd name="T15" fmla="*/ 504 h 504"/>
                <a:gd name="T16" fmla="*/ 199 w 398"/>
                <a:gd name="T17" fmla="*/ 502 h 504"/>
                <a:gd name="T18" fmla="*/ 202 w 398"/>
                <a:gd name="T19" fmla="*/ 504 h 504"/>
                <a:gd name="T20" fmla="*/ 203 w 398"/>
                <a:gd name="T21" fmla="*/ 501 h 504"/>
                <a:gd name="T22" fmla="*/ 276 w 398"/>
                <a:gd name="T23" fmla="*/ 468 h 504"/>
                <a:gd name="T24" fmla="*/ 336 w 398"/>
                <a:gd name="T25" fmla="*/ 344 h 504"/>
                <a:gd name="T26" fmla="*/ 398 w 398"/>
                <a:gd name="T27" fmla="*/ 199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8" h="504">
                  <a:moveTo>
                    <a:pt x="398" y="199"/>
                  </a:moveTo>
                  <a:cubicBezTo>
                    <a:pt x="398" y="89"/>
                    <a:pt x="309" y="0"/>
                    <a:pt x="199" y="0"/>
                  </a:cubicBezTo>
                  <a:cubicBezTo>
                    <a:pt x="89" y="0"/>
                    <a:pt x="0" y="89"/>
                    <a:pt x="0" y="199"/>
                  </a:cubicBezTo>
                  <a:cubicBezTo>
                    <a:pt x="0" y="255"/>
                    <a:pt x="23" y="305"/>
                    <a:pt x="60" y="341"/>
                  </a:cubicBezTo>
                  <a:cubicBezTo>
                    <a:pt x="60" y="341"/>
                    <a:pt x="60" y="341"/>
                    <a:pt x="60" y="341"/>
                  </a:cubicBezTo>
                  <a:cubicBezTo>
                    <a:pt x="120" y="402"/>
                    <a:pt x="122" y="468"/>
                    <a:pt x="122" y="468"/>
                  </a:cubicBezTo>
                  <a:cubicBezTo>
                    <a:pt x="195" y="501"/>
                    <a:pt x="195" y="501"/>
                    <a:pt x="195" y="501"/>
                  </a:cubicBezTo>
                  <a:cubicBezTo>
                    <a:pt x="196" y="504"/>
                    <a:pt x="196" y="504"/>
                    <a:pt x="196" y="504"/>
                  </a:cubicBezTo>
                  <a:cubicBezTo>
                    <a:pt x="199" y="502"/>
                    <a:pt x="199" y="502"/>
                    <a:pt x="199" y="502"/>
                  </a:cubicBezTo>
                  <a:cubicBezTo>
                    <a:pt x="202" y="504"/>
                    <a:pt x="202" y="504"/>
                    <a:pt x="202" y="504"/>
                  </a:cubicBezTo>
                  <a:cubicBezTo>
                    <a:pt x="203" y="501"/>
                    <a:pt x="203" y="501"/>
                    <a:pt x="203" y="501"/>
                  </a:cubicBezTo>
                  <a:cubicBezTo>
                    <a:pt x="276" y="468"/>
                    <a:pt x="276" y="468"/>
                    <a:pt x="276" y="468"/>
                  </a:cubicBezTo>
                  <a:cubicBezTo>
                    <a:pt x="276" y="468"/>
                    <a:pt x="278" y="403"/>
                    <a:pt x="336" y="344"/>
                  </a:cubicBezTo>
                  <a:cubicBezTo>
                    <a:pt x="374" y="307"/>
                    <a:pt x="398" y="256"/>
                    <a:pt x="398" y="199"/>
                  </a:cubicBezTo>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15" name="Rectangle 10"/>
            <p:cNvSpPr>
              <a:spLocks noChangeArrowheads="1"/>
            </p:cNvSpPr>
            <p:nvPr userDrawn="1"/>
          </p:nvSpPr>
          <p:spPr bwMode="auto">
            <a:xfrm>
              <a:off x="5257" y="2060"/>
              <a:ext cx="34" cy="24"/>
            </a:xfrm>
            <a:prstGeom prst="rect">
              <a:avLst/>
            </a:prstGeom>
            <a:solidFill>
              <a:srgbClr val="00205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16" name="Rectangle 11"/>
            <p:cNvSpPr>
              <a:spLocks noChangeArrowheads="1"/>
            </p:cNvSpPr>
            <p:nvPr userDrawn="1"/>
          </p:nvSpPr>
          <p:spPr bwMode="auto">
            <a:xfrm>
              <a:off x="5271" y="1398"/>
              <a:ext cx="6" cy="667"/>
            </a:xfrm>
            <a:prstGeom prst="rect">
              <a:avLst/>
            </a:prstGeom>
            <a:solidFill>
              <a:srgbClr val="00205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17" name="Rectangle 12"/>
            <p:cNvSpPr>
              <a:spLocks noChangeArrowheads="1"/>
            </p:cNvSpPr>
            <p:nvPr userDrawn="1"/>
          </p:nvSpPr>
          <p:spPr bwMode="auto">
            <a:xfrm>
              <a:off x="5271" y="1398"/>
              <a:ext cx="6" cy="6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18" name="Freeform 13"/>
            <p:cNvSpPr>
              <a:spLocks noEditPoints="1"/>
            </p:cNvSpPr>
            <p:nvPr userDrawn="1"/>
          </p:nvSpPr>
          <p:spPr bwMode="auto">
            <a:xfrm>
              <a:off x="5180" y="1228"/>
              <a:ext cx="145" cy="126"/>
            </a:xfrm>
            <a:custGeom>
              <a:avLst/>
              <a:gdLst>
                <a:gd name="T0" fmla="*/ 276 w 308"/>
                <a:gd name="T1" fmla="*/ 267 h 267"/>
                <a:gd name="T2" fmla="*/ 276 w 308"/>
                <a:gd name="T3" fmla="*/ 267 h 267"/>
                <a:gd name="T4" fmla="*/ 276 w 308"/>
                <a:gd name="T5" fmla="*/ 267 h 267"/>
                <a:gd name="T6" fmla="*/ 276 w 308"/>
                <a:gd name="T7" fmla="*/ 267 h 267"/>
                <a:gd name="T8" fmla="*/ 308 w 308"/>
                <a:gd name="T9" fmla="*/ 180 h 267"/>
                <a:gd name="T10" fmla="*/ 276 w 308"/>
                <a:gd name="T11" fmla="*/ 261 h 267"/>
                <a:gd name="T12" fmla="*/ 308 w 308"/>
                <a:gd name="T13" fmla="*/ 180 h 267"/>
                <a:gd name="T14" fmla="*/ 308 w 308"/>
                <a:gd name="T15" fmla="*/ 180 h 267"/>
                <a:gd name="T16" fmla="*/ 308 w 308"/>
                <a:gd name="T17" fmla="*/ 180 h 267"/>
                <a:gd name="T18" fmla="*/ 0 w 308"/>
                <a:gd name="T19" fmla="*/ 1 h 267"/>
                <a:gd name="T20" fmla="*/ 0 w 308"/>
                <a:gd name="T21" fmla="*/ 1 h 267"/>
                <a:gd name="T22" fmla="*/ 0 w 308"/>
                <a:gd name="T23" fmla="*/ 1 h 267"/>
                <a:gd name="T24" fmla="*/ 0 w 308"/>
                <a:gd name="T25" fmla="*/ 1 h 267"/>
                <a:gd name="T26" fmla="*/ 0 w 308"/>
                <a:gd name="T27" fmla="*/ 0 h 267"/>
                <a:gd name="T28" fmla="*/ 0 w 308"/>
                <a:gd name="T29" fmla="*/ 0 h 267"/>
                <a:gd name="T30" fmla="*/ 0 w 308"/>
                <a:gd name="T31" fmla="*/ 0 h 267"/>
                <a:gd name="T32" fmla="*/ 0 w 308"/>
                <a:gd name="T33" fmla="*/ 0 h 267"/>
                <a:gd name="T34" fmla="*/ 0 w 308"/>
                <a:gd name="T35" fmla="*/ 0 h 267"/>
                <a:gd name="T36" fmla="*/ 0 w 308"/>
                <a:gd name="T37" fmla="*/ 0 h 267"/>
                <a:gd name="T38" fmla="*/ 0 w 308"/>
                <a:gd name="T39" fmla="*/ 0 h 267"/>
                <a:gd name="T40" fmla="*/ 0 w 308"/>
                <a:gd name="T41" fmla="*/ 0 h 267"/>
                <a:gd name="T42" fmla="*/ 0 w 308"/>
                <a:gd name="T43"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67">
                  <a:moveTo>
                    <a:pt x="276" y="267"/>
                  </a:moveTo>
                  <a:cubicBezTo>
                    <a:pt x="276" y="267"/>
                    <a:pt x="276" y="267"/>
                    <a:pt x="276" y="267"/>
                  </a:cubicBezTo>
                  <a:cubicBezTo>
                    <a:pt x="276" y="267"/>
                    <a:pt x="276" y="267"/>
                    <a:pt x="276" y="267"/>
                  </a:cubicBezTo>
                  <a:cubicBezTo>
                    <a:pt x="276" y="267"/>
                    <a:pt x="276" y="267"/>
                    <a:pt x="276" y="267"/>
                  </a:cubicBezTo>
                  <a:moveTo>
                    <a:pt x="308" y="180"/>
                  </a:moveTo>
                  <a:cubicBezTo>
                    <a:pt x="286" y="214"/>
                    <a:pt x="279" y="246"/>
                    <a:pt x="276" y="261"/>
                  </a:cubicBezTo>
                  <a:cubicBezTo>
                    <a:pt x="279" y="246"/>
                    <a:pt x="286" y="214"/>
                    <a:pt x="308" y="180"/>
                  </a:cubicBezTo>
                  <a:cubicBezTo>
                    <a:pt x="308" y="180"/>
                    <a:pt x="308" y="180"/>
                    <a:pt x="308" y="180"/>
                  </a:cubicBezTo>
                  <a:cubicBezTo>
                    <a:pt x="308" y="180"/>
                    <a:pt x="308" y="180"/>
                    <a:pt x="308" y="180"/>
                  </a:cubicBezTo>
                  <a:moveTo>
                    <a:pt x="0" y="1"/>
                  </a:moveTo>
                  <a:cubicBezTo>
                    <a:pt x="0" y="1"/>
                    <a:pt x="0" y="1"/>
                    <a:pt x="0" y="1"/>
                  </a:cubicBez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EA8CC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19" name="Freeform 14"/>
            <p:cNvSpPr>
              <a:spLocks/>
            </p:cNvSpPr>
            <p:nvPr userDrawn="1"/>
          </p:nvSpPr>
          <p:spPr bwMode="auto">
            <a:xfrm>
              <a:off x="5180" y="1181"/>
              <a:ext cx="145" cy="174"/>
            </a:xfrm>
            <a:custGeom>
              <a:avLst/>
              <a:gdLst>
                <a:gd name="T0" fmla="*/ 28 w 308"/>
                <a:gd name="T1" fmla="*/ 0 h 370"/>
                <a:gd name="T2" fmla="*/ 0 w 308"/>
                <a:gd name="T3" fmla="*/ 100 h 370"/>
                <a:gd name="T4" fmla="*/ 0 w 308"/>
                <a:gd name="T5" fmla="*/ 100 h 370"/>
                <a:gd name="T6" fmla="*/ 0 w 308"/>
                <a:gd name="T7" fmla="*/ 100 h 370"/>
                <a:gd name="T8" fmla="*/ 0 w 308"/>
                <a:gd name="T9" fmla="*/ 100 h 370"/>
                <a:gd name="T10" fmla="*/ 0 w 308"/>
                <a:gd name="T11" fmla="*/ 100 h 370"/>
                <a:gd name="T12" fmla="*/ 0 w 308"/>
                <a:gd name="T13" fmla="*/ 100 h 370"/>
                <a:gd name="T14" fmla="*/ 0 w 308"/>
                <a:gd name="T15" fmla="*/ 101 h 370"/>
                <a:gd name="T16" fmla="*/ 0 w 308"/>
                <a:gd name="T17" fmla="*/ 101 h 370"/>
                <a:gd name="T18" fmla="*/ 60 w 308"/>
                <a:gd name="T19" fmla="*/ 243 h 370"/>
                <a:gd name="T20" fmla="*/ 60 w 308"/>
                <a:gd name="T21" fmla="*/ 243 h 370"/>
                <a:gd name="T22" fmla="*/ 60 w 308"/>
                <a:gd name="T23" fmla="*/ 243 h 370"/>
                <a:gd name="T24" fmla="*/ 60 w 308"/>
                <a:gd name="T25" fmla="*/ 243 h 370"/>
                <a:gd name="T26" fmla="*/ 122 w 308"/>
                <a:gd name="T27" fmla="*/ 370 h 370"/>
                <a:gd name="T28" fmla="*/ 276 w 308"/>
                <a:gd name="T29" fmla="*/ 367 h 370"/>
                <a:gd name="T30" fmla="*/ 276 w 308"/>
                <a:gd name="T31" fmla="*/ 367 h 370"/>
                <a:gd name="T32" fmla="*/ 276 w 308"/>
                <a:gd name="T33" fmla="*/ 367 h 370"/>
                <a:gd name="T34" fmla="*/ 276 w 308"/>
                <a:gd name="T35" fmla="*/ 361 h 370"/>
                <a:gd name="T36" fmla="*/ 308 w 308"/>
                <a:gd name="T37" fmla="*/ 280 h 370"/>
                <a:gd name="T38" fmla="*/ 28 w 308"/>
                <a:gd name="T39"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8" h="370">
                  <a:moveTo>
                    <a:pt x="28" y="0"/>
                  </a:moveTo>
                  <a:cubicBezTo>
                    <a:pt x="10" y="29"/>
                    <a:pt x="0" y="63"/>
                    <a:pt x="0" y="100"/>
                  </a:cubicBezTo>
                  <a:cubicBezTo>
                    <a:pt x="0" y="100"/>
                    <a:pt x="0" y="100"/>
                    <a:pt x="0" y="100"/>
                  </a:cubicBezTo>
                  <a:cubicBezTo>
                    <a:pt x="0" y="100"/>
                    <a:pt x="0" y="100"/>
                    <a:pt x="0" y="100"/>
                  </a:cubicBezTo>
                  <a:cubicBezTo>
                    <a:pt x="0" y="100"/>
                    <a:pt x="0" y="100"/>
                    <a:pt x="0" y="100"/>
                  </a:cubicBezTo>
                  <a:cubicBezTo>
                    <a:pt x="0" y="100"/>
                    <a:pt x="0" y="100"/>
                    <a:pt x="0" y="100"/>
                  </a:cubicBezTo>
                  <a:cubicBezTo>
                    <a:pt x="0" y="100"/>
                    <a:pt x="0" y="100"/>
                    <a:pt x="0" y="100"/>
                  </a:cubicBezTo>
                  <a:cubicBezTo>
                    <a:pt x="0" y="101"/>
                    <a:pt x="0" y="101"/>
                    <a:pt x="0" y="101"/>
                  </a:cubicBezTo>
                  <a:cubicBezTo>
                    <a:pt x="0" y="101"/>
                    <a:pt x="0" y="101"/>
                    <a:pt x="0" y="101"/>
                  </a:cubicBezTo>
                  <a:cubicBezTo>
                    <a:pt x="0" y="157"/>
                    <a:pt x="23" y="207"/>
                    <a:pt x="60" y="243"/>
                  </a:cubicBezTo>
                  <a:cubicBezTo>
                    <a:pt x="60" y="243"/>
                    <a:pt x="60" y="243"/>
                    <a:pt x="60" y="243"/>
                  </a:cubicBezTo>
                  <a:cubicBezTo>
                    <a:pt x="60" y="243"/>
                    <a:pt x="60" y="243"/>
                    <a:pt x="60" y="243"/>
                  </a:cubicBezTo>
                  <a:cubicBezTo>
                    <a:pt x="60" y="243"/>
                    <a:pt x="60" y="243"/>
                    <a:pt x="60" y="243"/>
                  </a:cubicBezTo>
                  <a:cubicBezTo>
                    <a:pt x="120" y="304"/>
                    <a:pt x="122" y="370"/>
                    <a:pt x="122" y="370"/>
                  </a:cubicBezTo>
                  <a:cubicBezTo>
                    <a:pt x="276" y="367"/>
                    <a:pt x="276" y="367"/>
                    <a:pt x="276" y="367"/>
                  </a:cubicBezTo>
                  <a:cubicBezTo>
                    <a:pt x="276" y="367"/>
                    <a:pt x="276" y="367"/>
                    <a:pt x="276" y="367"/>
                  </a:cubicBezTo>
                  <a:cubicBezTo>
                    <a:pt x="276" y="367"/>
                    <a:pt x="276" y="367"/>
                    <a:pt x="276" y="367"/>
                  </a:cubicBezTo>
                  <a:cubicBezTo>
                    <a:pt x="276" y="366"/>
                    <a:pt x="276" y="364"/>
                    <a:pt x="276" y="361"/>
                  </a:cubicBezTo>
                  <a:cubicBezTo>
                    <a:pt x="279" y="346"/>
                    <a:pt x="286" y="314"/>
                    <a:pt x="308" y="280"/>
                  </a:cubicBezTo>
                  <a:cubicBezTo>
                    <a:pt x="28" y="0"/>
                    <a:pt x="28" y="0"/>
                    <a:pt x="28" y="0"/>
                  </a:cubicBezTo>
                </a:path>
              </a:pathLst>
            </a:custGeom>
            <a:solidFill>
              <a:srgbClr val="F2F2F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0" name="Rectangle 15"/>
            <p:cNvSpPr>
              <a:spLocks noChangeArrowheads="1"/>
            </p:cNvSpPr>
            <p:nvPr userDrawn="1"/>
          </p:nvSpPr>
          <p:spPr bwMode="auto">
            <a:xfrm>
              <a:off x="5238" y="1354"/>
              <a:ext cx="72" cy="44"/>
            </a:xfrm>
            <a:prstGeom prst="rect">
              <a:avLst/>
            </a:prstGeom>
            <a:solidFill>
              <a:srgbClr val="00205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1" name="Freeform 16"/>
            <p:cNvSpPr>
              <a:spLocks/>
            </p:cNvSpPr>
            <p:nvPr userDrawn="1"/>
          </p:nvSpPr>
          <p:spPr bwMode="auto">
            <a:xfrm>
              <a:off x="5176" y="1950"/>
              <a:ext cx="354" cy="289"/>
            </a:xfrm>
            <a:custGeom>
              <a:avLst/>
              <a:gdLst>
                <a:gd name="T0" fmla="*/ 129 w 752"/>
                <a:gd name="T1" fmla="*/ 552 h 614"/>
                <a:gd name="T2" fmla="*/ 1 w 752"/>
                <a:gd name="T3" fmla="*/ 312 h 614"/>
                <a:gd name="T4" fmla="*/ 98 w 752"/>
                <a:gd name="T5" fmla="*/ 121 h 614"/>
                <a:gd name="T6" fmla="*/ 195 w 752"/>
                <a:gd name="T7" fmla="*/ 133 h 614"/>
                <a:gd name="T8" fmla="*/ 171 w 752"/>
                <a:gd name="T9" fmla="*/ 209 h 614"/>
                <a:gd name="T10" fmla="*/ 133 w 752"/>
                <a:gd name="T11" fmla="*/ 285 h 614"/>
                <a:gd name="T12" fmla="*/ 229 w 752"/>
                <a:gd name="T13" fmla="*/ 354 h 614"/>
                <a:gd name="T14" fmla="*/ 319 w 752"/>
                <a:gd name="T15" fmla="*/ 243 h 614"/>
                <a:gd name="T16" fmla="*/ 269 w 752"/>
                <a:gd name="T17" fmla="*/ 174 h 614"/>
                <a:gd name="T18" fmla="*/ 210 w 752"/>
                <a:gd name="T19" fmla="*/ 114 h 614"/>
                <a:gd name="T20" fmla="*/ 330 w 752"/>
                <a:gd name="T21" fmla="*/ 56 h 614"/>
                <a:gd name="T22" fmla="*/ 425 w 752"/>
                <a:gd name="T23" fmla="*/ 270 h 614"/>
                <a:gd name="T24" fmla="*/ 566 w 752"/>
                <a:gd name="T25" fmla="*/ 22 h 614"/>
                <a:gd name="T26" fmla="*/ 501 w 752"/>
                <a:gd name="T27" fmla="*/ 298 h 614"/>
                <a:gd name="T28" fmla="*/ 662 w 752"/>
                <a:gd name="T29" fmla="*/ 192 h 614"/>
                <a:gd name="T30" fmla="*/ 413 w 752"/>
                <a:gd name="T31" fmla="*/ 552 h 614"/>
                <a:gd name="T32" fmla="*/ 278 w 752"/>
                <a:gd name="T33" fmla="*/ 614 h 614"/>
                <a:gd name="T34" fmla="*/ 129 w 752"/>
                <a:gd name="T35" fmla="*/ 55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2" h="614">
                  <a:moveTo>
                    <a:pt x="129" y="552"/>
                  </a:moveTo>
                  <a:cubicBezTo>
                    <a:pt x="129" y="552"/>
                    <a:pt x="1" y="412"/>
                    <a:pt x="1" y="312"/>
                  </a:cubicBezTo>
                  <a:cubicBezTo>
                    <a:pt x="1" y="312"/>
                    <a:pt x="0" y="198"/>
                    <a:pt x="98" y="121"/>
                  </a:cubicBezTo>
                  <a:cubicBezTo>
                    <a:pt x="98" y="121"/>
                    <a:pt x="157" y="76"/>
                    <a:pt x="195" y="133"/>
                  </a:cubicBezTo>
                  <a:cubicBezTo>
                    <a:pt x="195" y="133"/>
                    <a:pt x="223" y="166"/>
                    <a:pt x="171" y="209"/>
                  </a:cubicBezTo>
                  <a:cubicBezTo>
                    <a:pt x="171" y="209"/>
                    <a:pt x="133" y="237"/>
                    <a:pt x="133" y="285"/>
                  </a:cubicBezTo>
                  <a:cubicBezTo>
                    <a:pt x="133" y="285"/>
                    <a:pt x="133" y="361"/>
                    <a:pt x="229" y="354"/>
                  </a:cubicBezTo>
                  <a:cubicBezTo>
                    <a:pt x="229" y="354"/>
                    <a:pt x="327" y="353"/>
                    <a:pt x="319" y="243"/>
                  </a:cubicBezTo>
                  <a:cubicBezTo>
                    <a:pt x="319" y="243"/>
                    <a:pt x="320" y="192"/>
                    <a:pt x="269" y="174"/>
                  </a:cubicBezTo>
                  <a:cubicBezTo>
                    <a:pt x="269" y="174"/>
                    <a:pt x="210" y="167"/>
                    <a:pt x="210" y="114"/>
                  </a:cubicBezTo>
                  <a:cubicBezTo>
                    <a:pt x="210" y="114"/>
                    <a:pt x="206" y="49"/>
                    <a:pt x="330" y="56"/>
                  </a:cubicBezTo>
                  <a:cubicBezTo>
                    <a:pt x="330" y="56"/>
                    <a:pt x="450" y="56"/>
                    <a:pt x="425" y="270"/>
                  </a:cubicBezTo>
                  <a:cubicBezTo>
                    <a:pt x="425" y="270"/>
                    <a:pt x="482" y="0"/>
                    <a:pt x="566" y="22"/>
                  </a:cubicBezTo>
                  <a:cubicBezTo>
                    <a:pt x="566" y="22"/>
                    <a:pt x="639" y="43"/>
                    <a:pt x="501" y="298"/>
                  </a:cubicBezTo>
                  <a:cubicBezTo>
                    <a:pt x="501" y="298"/>
                    <a:pt x="617" y="133"/>
                    <a:pt x="662" y="192"/>
                  </a:cubicBezTo>
                  <a:cubicBezTo>
                    <a:pt x="662" y="192"/>
                    <a:pt x="752" y="281"/>
                    <a:pt x="413" y="552"/>
                  </a:cubicBezTo>
                  <a:cubicBezTo>
                    <a:pt x="278" y="614"/>
                    <a:pt x="278" y="614"/>
                    <a:pt x="278" y="614"/>
                  </a:cubicBezTo>
                  <a:cubicBezTo>
                    <a:pt x="129" y="552"/>
                    <a:pt x="129" y="552"/>
                    <a:pt x="129" y="552"/>
                  </a:cubicBezTo>
                </a:path>
              </a:pathLst>
            </a:custGeom>
            <a:solidFill>
              <a:srgbClr val="FDB5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2" name="Freeform 17"/>
            <p:cNvSpPr>
              <a:spLocks noEditPoints="1"/>
            </p:cNvSpPr>
            <p:nvPr userDrawn="1"/>
          </p:nvSpPr>
          <p:spPr bwMode="auto">
            <a:xfrm>
              <a:off x="5176" y="1999"/>
              <a:ext cx="111" cy="118"/>
            </a:xfrm>
            <a:custGeom>
              <a:avLst/>
              <a:gdLst>
                <a:gd name="T0" fmla="*/ 216 w 236"/>
                <a:gd name="T1" fmla="*/ 251 h 251"/>
                <a:gd name="T2" fmla="*/ 216 w 236"/>
                <a:gd name="T3" fmla="*/ 251 h 251"/>
                <a:gd name="T4" fmla="*/ 216 w 236"/>
                <a:gd name="T5" fmla="*/ 251 h 251"/>
                <a:gd name="T6" fmla="*/ 216 w 236"/>
                <a:gd name="T7" fmla="*/ 251 h 251"/>
                <a:gd name="T8" fmla="*/ 227 w 236"/>
                <a:gd name="T9" fmla="*/ 250 h 251"/>
                <a:gd name="T10" fmla="*/ 216 w 236"/>
                <a:gd name="T11" fmla="*/ 251 h 251"/>
                <a:gd name="T12" fmla="*/ 227 w 236"/>
                <a:gd name="T13" fmla="*/ 250 h 251"/>
                <a:gd name="T14" fmla="*/ 236 w 236"/>
                <a:gd name="T15" fmla="*/ 249 h 251"/>
                <a:gd name="T16" fmla="*/ 228 w 236"/>
                <a:gd name="T17" fmla="*/ 250 h 251"/>
                <a:gd name="T18" fmla="*/ 228 w 236"/>
                <a:gd name="T19" fmla="*/ 250 h 251"/>
                <a:gd name="T20" fmla="*/ 228 w 236"/>
                <a:gd name="T21" fmla="*/ 250 h 251"/>
                <a:gd name="T22" fmla="*/ 236 w 236"/>
                <a:gd name="T23" fmla="*/ 249 h 251"/>
                <a:gd name="T24" fmla="*/ 236 w 236"/>
                <a:gd name="T25" fmla="*/ 249 h 251"/>
                <a:gd name="T26" fmla="*/ 194 w 236"/>
                <a:gd name="T27" fmla="*/ 29 h 251"/>
                <a:gd name="T28" fmla="*/ 194 w 236"/>
                <a:gd name="T29" fmla="*/ 29 h 251"/>
                <a:gd name="T30" fmla="*/ 202 w 236"/>
                <a:gd name="T31" fmla="*/ 53 h 251"/>
                <a:gd name="T32" fmla="*/ 194 w 236"/>
                <a:gd name="T33" fmla="*/ 29 h 251"/>
                <a:gd name="T34" fmla="*/ 194 w 236"/>
                <a:gd name="T35" fmla="*/ 29 h 251"/>
                <a:gd name="T36" fmla="*/ 145 w 236"/>
                <a:gd name="T37" fmla="*/ 0 h 251"/>
                <a:gd name="T38" fmla="*/ 97 w 236"/>
                <a:gd name="T39" fmla="*/ 17 h 251"/>
                <a:gd name="T40" fmla="*/ 0 w 236"/>
                <a:gd name="T41" fmla="*/ 208 h 251"/>
                <a:gd name="T42" fmla="*/ 97 w 236"/>
                <a:gd name="T43" fmla="*/ 17 h 251"/>
                <a:gd name="T44" fmla="*/ 145 w 236"/>
                <a:gd name="T45" fmla="*/ 0 h 251"/>
                <a:gd name="T46" fmla="*/ 145 w 236"/>
                <a:gd name="T47" fmla="*/ 0 h 251"/>
                <a:gd name="T48" fmla="*/ 145 w 236"/>
                <a:gd name="T49" fmla="*/ 0 h 251"/>
                <a:gd name="T50" fmla="*/ 145 w 236"/>
                <a:gd name="T51" fmla="*/ 0 h 251"/>
                <a:gd name="T52" fmla="*/ 145 w 236"/>
                <a:gd name="T53"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6" h="251">
                  <a:moveTo>
                    <a:pt x="216" y="251"/>
                  </a:moveTo>
                  <a:cubicBezTo>
                    <a:pt x="216" y="251"/>
                    <a:pt x="216" y="251"/>
                    <a:pt x="216" y="251"/>
                  </a:cubicBezTo>
                  <a:cubicBezTo>
                    <a:pt x="216" y="251"/>
                    <a:pt x="216" y="251"/>
                    <a:pt x="216" y="251"/>
                  </a:cubicBezTo>
                  <a:cubicBezTo>
                    <a:pt x="216" y="251"/>
                    <a:pt x="216" y="251"/>
                    <a:pt x="216" y="251"/>
                  </a:cubicBezTo>
                  <a:moveTo>
                    <a:pt x="227" y="250"/>
                  </a:moveTo>
                  <a:cubicBezTo>
                    <a:pt x="223" y="250"/>
                    <a:pt x="219" y="251"/>
                    <a:pt x="216" y="251"/>
                  </a:cubicBezTo>
                  <a:cubicBezTo>
                    <a:pt x="219" y="251"/>
                    <a:pt x="223" y="250"/>
                    <a:pt x="227" y="250"/>
                  </a:cubicBezTo>
                  <a:moveTo>
                    <a:pt x="236" y="249"/>
                  </a:moveTo>
                  <a:cubicBezTo>
                    <a:pt x="231" y="250"/>
                    <a:pt x="228" y="250"/>
                    <a:pt x="228" y="250"/>
                  </a:cubicBezTo>
                  <a:cubicBezTo>
                    <a:pt x="228" y="250"/>
                    <a:pt x="228" y="250"/>
                    <a:pt x="228" y="250"/>
                  </a:cubicBezTo>
                  <a:cubicBezTo>
                    <a:pt x="228" y="250"/>
                    <a:pt x="228" y="250"/>
                    <a:pt x="228" y="250"/>
                  </a:cubicBezTo>
                  <a:cubicBezTo>
                    <a:pt x="228" y="250"/>
                    <a:pt x="231" y="250"/>
                    <a:pt x="236" y="249"/>
                  </a:cubicBezTo>
                  <a:cubicBezTo>
                    <a:pt x="236" y="249"/>
                    <a:pt x="236" y="249"/>
                    <a:pt x="236" y="249"/>
                  </a:cubicBezTo>
                  <a:moveTo>
                    <a:pt x="194" y="29"/>
                  </a:moveTo>
                  <a:cubicBezTo>
                    <a:pt x="194" y="29"/>
                    <a:pt x="194" y="29"/>
                    <a:pt x="194" y="29"/>
                  </a:cubicBezTo>
                  <a:cubicBezTo>
                    <a:pt x="194" y="29"/>
                    <a:pt x="202" y="38"/>
                    <a:pt x="202" y="53"/>
                  </a:cubicBezTo>
                  <a:cubicBezTo>
                    <a:pt x="202" y="38"/>
                    <a:pt x="194" y="29"/>
                    <a:pt x="194" y="29"/>
                  </a:cubicBezTo>
                  <a:cubicBezTo>
                    <a:pt x="194" y="29"/>
                    <a:pt x="194" y="29"/>
                    <a:pt x="194" y="29"/>
                  </a:cubicBezTo>
                  <a:moveTo>
                    <a:pt x="145" y="0"/>
                  </a:moveTo>
                  <a:cubicBezTo>
                    <a:pt x="119" y="0"/>
                    <a:pt x="97" y="17"/>
                    <a:pt x="97" y="17"/>
                  </a:cubicBezTo>
                  <a:cubicBezTo>
                    <a:pt x="1" y="92"/>
                    <a:pt x="0" y="202"/>
                    <a:pt x="0" y="208"/>
                  </a:cubicBezTo>
                  <a:cubicBezTo>
                    <a:pt x="0" y="202"/>
                    <a:pt x="1" y="92"/>
                    <a:pt x="97" y="17"/>
                  </a:cubicBezTo>
                  <a:cubicBezTo>
                    <a:pt x="97" y="17"/>
                    <a:pt x="119" y="0"/>
                    <a:pt x="145" y="0"/>
                  </a:cubicBezTo>
                  <a:moveTo>
                    <a:pt x="145" y="0"/>
                  </a:moveTo>
                  <a:cubicBezTo>
                    <a:pt x="145" y="0"/>
                    <a:pt x="145" y="0"/>
                    <a:pt x="145" y="0"/>
                  </a:cubicBezTo>
                  <a:cubicBezTo>
                    <a:pt x="145" y="0"/>
                    <a:pt x="145" y="0"/>
                    <a:pt x="145" y="0"/>
                  </a:cubicBezTo>
                  <a:cubicBezTo>
                    <a:pt x="145" y="0"/>
                    <a:pt x="145" y="0"/>
                    <a:pt x="145" y="0"/>
                  </a:cubicBezTo>
                </a:path>
              </a:pathLst>
            </a:custGeom>
            <a:solidFill>
              <a:srgbClr val="E0008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3" name="Freeform 18"/>
            <p:cNvSpPr>
              <a:spLocks/>
            </p:cNvSpPr>
            <p:nvPr userDrawn="1"/>
          </p:nvSpPr>
          <p:spPr bwMode="auto">
            <a:xfrm>
              <a:off x="5176" y="1999"/>
              <a:ext cx="141" cy="238"/>
            </a:xfrm>
            <a:custGeom>
              <a:avLst/>
              <a:gdLst>
                <a:gd name="T0" fmla="*/ 145 w 300"/>
                <a:gd name="T1" fmla="*/ 0 h 504"/>
                <a:gd name="T2" fmla="*/ 145 w 300"/>
                <a:gd name="T3" fmla="*/ 0 h 504"/>
                <a:gd name="T4" fmla="*/ 97 w 300"/>
                <a:gd name="T5" fmla="*/ 17 h 504"/>
                <a:gd name="T6" fmla="*/ 0 w 300"/>
                <a:gd name="T7" fmla="*/ 208 h 504"/>
                <a:gd name="T8" fmla="*/ 0 w 300"/>
                <a:gd name="T9" fmla="*/ 208 h 504"/>
                <a:gd name="T10" fmla="*/ 128 w 300"/>
                <a:gd name="T11" fmla="*/ 448 h 504"/>
                <a:gd name="T12" fmla="*/ 197 w 300"/>
                <a:gd name="T13" fmla="*/ 477 h 504"/>
                <a:gd name="T14" fmla="*/ 265 w 300"/>
                <a:gd name="T15" fmla="*/ 504 h 504"/>
                <a:gd name="T16" fmla="*/ 299 w 300"/>
                <a:gd name="T17" fmla="*/ 450 h 504"/>
                <a:gd name="T18" fmla="*/ 299 w 300"/>
                <a:gd name="T19" fmla="*/ 449 h 504"/>
                <a:gd name="T20" fmla="*/ 299 w 300"/>
                <a:gd name="T21" fmla="*/ 449 h 504"/>
                <a:gd name="T22" fmla="*/ 299 w 300"/>
                <a:gd name="T23" fmla="*/ 449 h 504"/>
                <a:gd name="T24" fmla="*/ 299 w 300"/>
                <a:gd name="T25" fmla="*/ 448 h 504"/>
                <a:gd name="T26" fmla="*/ 237 w 300"/>
                <a:gd name="T27" fmla="*/ 260 h 504"/>
                <a:gd name="T28" fmla="*/ 236 w 300"/>
                <a:gd name="T29" fmla="*/ 249 h 504"/>
                <a:gd name="T30" fmla="*/ 228 w 300"/>
                <a:gd name="T31" fmla="*/ 250 h 504"/>
                <a:gd name="T32" fmla="*/ 228 w 300"/>
                <a:gd name="T33" fmla="*/ 250 h 504"/>
                <a:gd name="T34" fmla="*/ 227 w 300"/>
                <a:gd name="T35" fmla="*/ 250 h 504"/>
                <a:gd name="T36" fmla="*/ 216 w 300"/>
                <a:gd name="T37" fmla="*/ 251 h 504"/>
                <a:gd name="T38" fmla="*/ 216 w 300"/>
                <a:gd name="T39" fmla="*/ 251 h 504"/>
                <a:gd name="T40" fmla="*/ 216 w 300"/>
                <a:gd name="T41" fmla="*/ 251 h 504"/>
                <a:gd name="T42" fmla="*/ 216 w 300"/>
                <a:gd name="T43" fmla="*/ 251 h 504"/>
                <a:gd name="T44" fmla="*/ 216 w 300"/>
                <a:gd name="T45" fmla="*/ 251 h 504"/>
                <a:gd name="T46" fmla="*/ 132 w 300"/>
                <a:gd name="T47" fmla="*/ 181 h 504"/>
                <a:gd name="T48" fmla="*/ 132 w 300"/>
                <a:gd name="T49" fmla="*/ 181 h 504"/>
                <a:gd name="T50" fmla="*/ 132 w 300"/>
                <a:gd name="T51" fmla="*/ 181 h 504"/>
                <a:gd name="T52" fmla="*/ 132 w 300"/>
                <a:gd name="T53" fmla="*/ 181 h 504"/>
                <a:gd name="T54" fmla="*/ 170 w 300"/>
                <a:gd name="T55" fmla="*/ 105 h 504"/>
                <a:gd name="T56" fmla="*/ 202 w 300"/>
                <a:gd name="T57" fmla="*/ 53 h 504"/>
                <a:gd name="T58" fmla="*/ 194 w 300"/>
                <a:gd name="T59" fmla="*/ 29 h 504"/>
                <a:gd name="T60" fmla="*/ 194 w 300"/>
                <a:gd name="T61" fmla="*/ 29 h 504"/>
                <a:gd name="T62" fmla="*/ 145 w 300"/>
                <a:gd name="T63" fmla="*/ 0 h 504"/>
                <a:gd name="T64" fmla="*/ 145 w 300"/>
                <a:gd name="T65"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0" h="504">
                  <a:moveTo>
                    <a:pt x="145" y="0"/>
                  </a:moveTo>
                  <a:cubicBezTo>
                    <a:pt x="145" y="0"/>
                    <a:pt x="145" y="0"/>
                    <a:pt x="145" y="0"/>
                  </a:cubicBezTo>
                  <a:cubicBezTo>
                    <a:pt x="119" y="0"/>
                    <a:pt x="97" y="17"/>
                    <a:pt x="97" y="17"/>
                  </a:cubicBezTo>
                  <a:cubicBezTo>
                    <a:pt x="1" y="92"/>
                    <a:pt x="0" y="202"/>
                    <a:pt x="0" y="208"/>
                  </a:cubicBezTo>
                  <a:cubicBezTo>
                    <a:pt x="0" y="208"/>
                    <a:pt x="0" y="208"/>
                    <a:pt x="0" y="208"/>
                  </a:cubicBezTo>
                  <a:cubicBezTo>
                    <a:pt x="0" y="308"/>
                    <a:pt x="128" y="448"/>
                    <a:pt x="128" y="448"/>
                  </a:cubicBezTo>
                  <a:cubicBezTo>
                    <a:pt x="197" y="477"/>
                    <a:pt x="197" y="477"/>
                    <a:pt x="197" y="477"/>
                  </a:cubicBezTo>
                  <a:cubicBezTo>
                    <a:pt x="265" y="504"/>
                    <a:pt x="265" y="504"/>
                    <a:pt x="265" y="504"/>
                  </a:cubicBezTo>
                  <a:cubicBezTo>
                    <a:pt x="299" y="450"/>
                    <a:pt x="299" y="450"/>
                    <a:pt x="299" y="450"/>
                  </a:cubicBezTo>
                  <a:cubicBezTo>
                    <a:pt x="300" y="449"/>
                    <a:pt x="300" y="449"/>
                    <a:pt x="299" y="449"/>
                  </a:cubicBezTo>
                  <a:cubicBezTo>
                    <a:pt x="299" y="449"/>
                    <a:pt x="299" y="449"/>
                    <a:pt x="299" y="449"/>
                  </a:cubicBezTo>
                  <a:cubicBezTo>
                    <a:pt x="299" y="449"/>
                    <a:pt x="299" y="449"/>
                    <a:pt x="299" y="449"/>
                  </a:cubicBezTo>
                  <a:cubicBezTo>
                    <a:pt x="298" y="449"/>
                    <a:pt x="298" y="449"/>
                    <a:pt x="299" y="448"/>
                  </a:cubicBezTo>
                  <a:cubicBezTo>
                    <a:pt x="237" y="260"/>
                    <a:pt x="237" y="260"/>
                    <a:pt x="237" y="260"/>
                  </a:cubicBezTo>
                  <a:cubicBezTo>
                    <a:pt x="236" y="249"/>
                    <a:pt x="236" y="249"/>
                    <a:pt x="236" y="249"/>
                  </a:cubicBezTo>
                  <a:cubicBezTo>
                    <a:pt x="231" y="250"/>
                    <a:pt x="228" y="250"/>
                    <a:pt x="228" y="250"/>
                  </a:cubicBezTo>
                  <a:cubicBezTo>
                    <a:pt x="228" y="250"/>
                    <a:pt x="228" y="250"/>
                    <a:pt x="228" y="250"/>
                  </a:cubicBezTo>
                  <a:cubicBezTo>
                    <a:pt x="228" y="250"/>
                    <a:pt x="228" y="250"/>
                    <a:pt x="227" y="250"/>
                  </a:cubicBezTo>
                  <a:cubicBezTo>
                    <a:pt x="223" y="250"/>
                    <a:pt x="219" y="251"/>
                    <a:pt x="216" y="251"/>
                  </a:cubicBezTo>
                  <a:cubicBezTo>
                    <a:pt x="216" y="251"/>
                    <a:pt x="216" y="251"/>
                    <a:pt x="216" y="251"/>
                  </a:cubicBezTo>
                  <a:cubicBezTo>
                    <a:pt x="216" y="251"/>
                    <a:pt x="216" y="251"/>
                    <a:pt x="216" y="251"/>
                  </a:cubicBezTo>
                  <a:cubicBezTo>
                    <a:pt x="216" y="251"/>
                    <a:pt x="216" y="251"/>
                    <a:pt x="216" y="251"/>
                  </a:cubicBezTo>
                  <a:cubicBezTo>
                    <a:pt x="216" y="251"/>
                    <a:pt x="216" y="251"/>
                    <a:pt x="216" y="251"/>
                  </a:cubicBezTo>
                  <a:cubicBezTo>
                    <a:pt x="132" y="251"/>
                    <a:pt x="132" y="181"/>
                    <a:pt x="132" y="181"/>
                  </a:cubicBezTo>
                  <a:cubicBezTo>
                    <a:pt x="132" y="181"/>
                    <a:pt x="132" y="181"/>
                    <a:pt x="132" y="181"/>
                  </a:cubicBezTo>
                  <a:cubicBezTo>
                    <a:pt x="132" y="181"/>
                    <a:pt x="132" y="181"/>
                    <a:pt x="132" y="181"/>
                  </a:cubicBezTo>
                  <a:cubicBezTo>
                    <a:pt x="132" y="181"/>
                    <a:pt x="132" y="181"/>
                    <a:pt x="132" y="181"/>
                  </a:cubicBezTo>
                  <a:cubicBezTo>
                    <a:pt x="132" y="133"/>
                    <a:pt x="170" y="105"/>
                    <a:pt x="170" y="105"/>
                  </a:cubicBezTo>
                  <a:cubicBezTo>
                    <a:pt x="195" y="85"/>
                    <a:pt x="202" y="66"/>
                    <a:pt x="202" y="53"/>
                  </a:cubicBezTo>
                  <a:cubicBezTo>
                    <a:pt x="202" y="38"/>
                    <a:pt x="194" y="29"/>
                    <a:pt x="194" y="29"/>
                  </a:cubicBezTo>
                  <a:cubicBezTo>
                    <a:pt x="194" y="29"/>
                    <a:pt x="194" y="29"/>
                    <a:pt x="194" y="29"/>
                  </a:cubicBezTo>
                  <a:cubicBezTo>
                    <a:pt x="179" y="7"/>
                    <a:pt x="161" y="0"/>
                    <a:pt x="145" y="0"/>
                  </a:cubicBezTo>
                  <a:cubicBezTo>
                    <a:pt x="145" y="0"/>
                    <a:pt x="145" y="0"/>
                    <a:pt x="145" y="0"/>
                  </a:cubicBezTo>
                </a:path>
              </a:pathLst>
            </a:custGeom>
            <a:solidFill>
              <a:srgbClr val="FDB5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4" name="Rectangle 19"/>
            <p:cNvSpPr>
              <a:spLocks noChangeArrowheads="1"/>
            </p:cNvSpPr>
            <p:nvPr userDrawn="1"/>
          </p:nvSpPr>
          <p:spPr bwMode="auto">
            <a:xfrm>
              <a:off x="5236" y="2210"/>
              <a:ext cx="134" cy="132"/>
            </a:xfrm>
            <a:prstGeom prst="rect">
              <a:avLst/>
            </a:prstGeom>
            <a:solidFill>
              <a:schemeClr val="accent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grpSp>
      <p:sp>
        <p:nvSpPr>
          <p:cNvPr id="26" name="Text Placeholder 25"/>
          <p:cNvSpPr>
            <a:spLocks noGrp="1"/>
          </p:cNvSpPr>
          <p:nvPr>
            <p:ph type="body" sz="quarter" idx="10"/>
          </p:nvPr>
        </p:nvSpPr>
        <p:spPr>
          <a:xfrm>
            <a:off x="274638" y="2389189"/>
            <a:ext cx="5264150" cy="590931"/>
          </a:xfrm>
        </p:spPr>
        <p:txBody>
          <a:bodyPr lIns="0" tIns="0"/>
          <a:lstStyle>
            <a:lvl1pPr marL="0" indent="0">
              <a:buNone/>
              <a:defRPr sz="3599">
                <a:solidFill>
                  <a:schemeClr val="bg1"/>
                </a:solidFill>
              </a:defRPr>
            </a:lvl1pPr>
          </a:lstStyle>
          <a:p>
            <a:pPr lvl="0"/>
            <a:endParaRPr lang="en-US" dirty="0"/>
          </a:p>
        </p:txBody>
      </p:sp>
    </p:spTree>
    <p:extLst>
      <p:ext uri="{BB962C8B-B14F-4D97-AF65-F5344CB8AC3E}">
        <p14:creationId xmlns:p14="http://schemas.microsoft.com/office/powerpoint/2010/main" val="3601102165"/>
      </p:ext>
    </p:extLst>
  </p:cSld>
  <p:clrMapOvr>
    <a:masterClrMapping/>
  </p:clrMapOvr>
  <p:transition>
    <p:fade/>
  </p:transition>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Rectangle 4"/>
          <p:cNvSpPr/>
          <p:nvPr userDrawn="1"/>
        </p:nvSpPr>
        <p:spPr bwMode="auto">
          <a:xfrm>
            <a:off x="0" y="2125664"/>
            <a:ext cx="5761038" cy="18288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 name="Rectangle 5"/>
          <p:cNvSpPr/>
          <p:nvPr userDrawn="1"/>
        </p:nvSpPr>
        <p:spPr bwMode="auto">
          <a:xfrm>
            <a:off x="0" y="3954464"/>
            <a:ext cx="5761038" cy="532193"/>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 name="Text Placeholder 25"/>
          <p:cNvSpPr>
            <a:spLocks noGrp="1"/>
          </p:cNvSpPr>
          <p:nvPr>
            <p:ph type="body" sz="quarter" idx="10"/>
          </p:nvPr>
        </p:nvSpPr>
        <p:spPr>
          <a:xfrm>
            <a:off x="274638" y="2389189"/>
            <a:ext cx="5264150" cy="590931"/>
          </a:xfrm>
        </p:spPr>
        <p:txBody>
          <a:bodyPr lIns="0" tIns="0"/>
          <a:lstStyle>
            <a:lvl1pPr marL="0" indent="0">
              <a:buNone/>
              <a:defRPr sz="3599">
                <a:solidFill>
                  <a:schemeClr val="bg1"/>
                </a:solidFill>
              </a:defRPr>
            </a:lvl1pPr>
          </a:lstStyle>
          <a:p>
            <a:pPr lvl="0"/>
            <a:endParaRPr lang="en-US" dirty="0"/>
          </a:p>
        </p:txBody>
      </p:sp>
      <p:grpSp>
        <p:nvGrpSpPr>
          <p:cNvPr id="2" name="Group 4"/>
          <p:cNvGrpSpPr>
            <a:grpSpLocks noChangeAspect="1"/>
          </p:cNvGrpSpPr>
          <p:nvPr userDrawn="1"/>
        </p:nvGrpSpPr>
        <p:grpSpPr bwMode="auto">
          <a:xfrm>
            <a:off x="7334441" y="384061"/>
            <a:ext cx="5102034" cy="6602529"/>
            <a:chOff x="4205" y="674"/>
            <a:chExt cx="2880" cy="3727"/>
          </a:xfrm>
        </p:grpSpPr>
        <p:sp>
          <p:nvSpPr>
            <p:cNvPr id="3" name="AutoShape 3"/>
            <p:cNvSpPr>
              <a:spLocks noChangeAspect="1" noChangeArrowheads="1" noTextEdit="1"/>
            </p:cNvSpPr>
            <p:nvPr userDrawn="1"/>
          </p:nvSpPr>
          <p:spPr bwMode="auto">
            <a:xfrm>
              <a:off x="4205" y="675"/>
              <a:ext cx="2880" cy="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 name="Rectangle 6"/>
            <p:cNvSpPr>
              <a:spLocks noChangeArrowheads="1"/>
            </p:cNvSpPr>
            <p:nvPr userDrawn="1"/>
          </p:nvSpPr>
          <p:spPr bwMode="auto">
            <a:xfrm>
              <a:off x="4205" y="674"/>
              <a:ext cx="2880" cy="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10" name="Freeform 7"/>
            <p:cNvSpPr>
              <a:spLocks/>
            </p:cNvSpPr>
            <p:nvPr userDrawn="1"/>
          </p:nvSpPr>
          <p:spPr bwMode="auto">
            <a:xfrm>
              <a:off x="5794" y="2061"/>
              <a:ext cx="393" cy="490"/>
            </a:xfrm>
            <a:custGeom>
              <a:avLst/>
              <a:gdLst>
                <a:gd name="T0" fmla="*/ 10 w 334"/>
                <a:gd name="T1" fmla="*/ 417 h 417"/>
                <a:gd name="T2" fmla="*/ 0 w 334"/>
                <a:gd name="T3" fmla="*/ 417 h 417"/>
                <a:gd name="T4" fmla="*/ 2 w 334"/>
                <a:gd name="T5" fmla="*/ 335 h 417"/>
                <a:gd name="T6" fmla="*/ 10 w 334"/>
                <a:gd name="T7" fmla="*/ 335 h 417"/>
                <a:gd name="T8" fmla="*/ 144 w 334"/>
                <a:gd name="T9" fmla="*/ 292 h 417"/>
                <a:gd name="T10" fmla="*/ 216 w 334"/>
                <a:gd name="T11" fmla="*/ 190 h 417"/>
                <a:gd name="T12" fmla="*/ 252 w 334"/>
                <a:gd name="T13" fmla="*/ 5 h 417"/>
                <a:gd name="T14" fmla="*/ 252 w 334"/>
                <a:gd name="T15" fmla="*/ 1 h 417"/>
                <a:gd name="T16" fmla="*/ 252 w 334"/>
                <a:gd name="T17" fmla="*/ 1 h 417"/>
                <a:gd name="T18" fmla="*/ 334 w 334"/>
                <a:gd name="T19" fmla="*/ 0 h 417"/>
                <a:gd name="T20" fmla="*/ 334 w 334"/>
                <a:gd name="T21" fmla="*/ 5 h 417"/>
                <a:gd name="T22" fmla="*/ 316 w 334"/>
                <a:gd name="T23" fmla="*/ 150 h 417"/>
                <a:gd name="T24" fmla="*/ 196 w 334"/>
                <a:gd name="T25" fmla="*/ 356 h 417"/>
                <a:gd name="T26" fmla="*/ 11 w 334"/>
                <a:gd name="T27" fmla="*/ 417 h 417"/>
                <a:gd name="T28" fmla="*/ 10 w 334"/>
                <a:gd name="T29"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4" h="417">
                  <a:moveTo>
                    <a:pt x="10" y="417"/>
                  </a:moveTo>
                  <a:cubicBezTo>
                    <a:pt x="7" y="417"/>
                    <a:pt x="3" y="417"/>
                    <a:pt x="0" y="417"/>
                  </a:cubicBezTo>
                  <a:cubicBezTo>
                    <a:pt x="2" y="335"/>
                    <a:pt x="2" y="335"/>
                    <a:pt x="2" y="335"/>
                  </a:cubicBezTo>
                  <a:cubicBezTo>
                    <a:pt x="5" y="335"/>
                    <a:pt x="8" y="335"/>
                    <a:pt x="10" y="335"/>
                  </a:cubicBezTo>
                  <a:cubicBezTo>
                    <a:pt x="71" y="335"/>
                    <a:pt x="112" y="318"/>
                    <a:pt x="144" y="292"/>
                  </a:cubicBezTo>
                  <a:cubicBezTo>
                    <a:pt x="176" y="266"/>
                    <a:pt x="200" y="230"/>
                    <a:pt x="216" y="190"/>
                  </a:cubicBezTo>
                  <a:cubicBezTo>
                    <a:pt x="249" y="111"/>
                    <a:pt x="252" y="22"/>
                    <a:pt x="252" y="5"/>
                  </a:cubicBezTo>
                  <a:cubicBezTo>
                    <a:pt x="252" y="2"/>
                    <a:pt x="252" y="1"/>
                    <a:pt x="252" y="1"/>
                  </a:cubicBezTo>
                  <a:cubicBezTo>
                    <a:pt x="252" y="1"/>
                    <a:pt x="252" y="1"/>
                    <a:pt x="252" y="1"/>
                  </a:cubicBezTo>
                  <a:cubicBezTo>
                    <a:pt x="334" y="0"/>
                    <a:pt x="334" y="0"/>
                    <a:pt x="334" y="0"/>
                  </a:cubicBezTo>
                  <a:cubicBezTo>
                    <a:pt x="334" y="0"/>
                    <a:pt x="334" y="2"/>
                    <a:pt x="334" y="5"/>
                  </a:cubicBezTo>
                  <a:cubicBezTo>
                    <a:pt x="334" y="22"/>
                    <a:pt x="333" y="81"/>
                    <a:pt x="316" y="150"/>
                  </a:cubicBezTo>
                  <a:cubicBezTo>
                    <a:pt x="298" y="219"/>
                    <a:pt x="265" y="300"/>
                    <a:pt x="196" y="356"/>
                  </a:cubicBezTo>
                  <a:cubicBezTo>
                    <a:pt x="150" y="393"/>
                    <a:pt x="88" y="417"/>
                    <a:pt x="11" y="417"/>
                  </a:cubicBezTo>
                  <a:cubicBezTo>
                    <a:pt x="10" y="417"/>
                    <a:pt x="10" y="417"/>
                    <a:pt x="10" y="417"/>
                  </a:cubicBezTo>
                </a:path>
              </a:pathLst>
            </a:custGeom>
            <a:solidFill>
              <a:srgbClr val="00188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8" name="Freeform 8"/>
            <p:cNvSpPr>
              <a:spLocks/>
            </p:cNvSpPr>
            <p:nvPr userDrawn="1"/>
          </p:nvSpPr>
          <p:spPr bwMode="auto">
            <a:xfrm>
              <a:off x="5797" y="2061"/>
              <a:ext cx="390" cy="490"/>
            </a:xfrm>
            <a:custGeom>
              <a:avLst/>
              <a:gdLst>
                <a:gd name="T0" fmla="*/ 332 w 332"/>
                <a:gd name="T1" fmla="*/ 0 h 417"/>
                <a:gd name="T2" fmla="*/ 250 w 332"/>
                <a:gd name="T3" fmla="*/ 1 h 417"/>
                <a:gd name="T4" fmla="*/ 250 w 332"/>
                <a:gd name="T5" fmla="*/ 1 h 417"/>
                <a:gd name="T6" fmla="*/ 250 w 332"/>
                <a:gd name="T7" fmla="*/ 5 h 417"/>
                <a:gd name="T8" fmla="*/ 250 w 332"/>
                <a:gd name="T9" fmla="*/ 6 h 417"/>
                <a:gd name="T10" fmla="*/ 214 w 332"/>
                <a:gd name="T11" fmla="*/ 190 h 417"/>
                <a:gd name="T12" fmla="*/ 142 w 332"/>
                <a:gd name="T13" fmla="*/ 292 h 417"/>
                <a:gd name="T14" fmla="*/ 8 w 332"/>
                <a:gd name="T15" fmla="*/ 335 h 417"/>
                <a:gd name="T16" fmla="*/ 0 w 332"/>
                <a:gd name="T17" fmla="*/ 335 h 417"/>
                <a:gd name="T18" fmla="*/ 0 w 332"/>
                <a:gd name="T19" fmla="*/ 335 h 417"/>
                <a:gd name="T20" fmla="*/ 16 w 332"/>
                <a:gd name="T21" fmla="*/ 335 h 417"/>
                <a:gd name="T22" fmla="*/ 16 w 332"/>
                <a:gd name="T23" fmla="*/ 417 h 417"/>
                <a:gd name="T24" fmla="*/ 194 w 332"/>
                <a:gd name="T25" fmla="*/ 356 h 417"/>
                <a:gd name="T26" fmla="*/ 314 w 332"/>
                <a:gd name="T27" fmla="*/ 150 h 417"/>
                <a:gd name="T28" fmla="*/ 332 w 332"/>
                <a:gd name="T29" fmla="*/ 5 h 417"/>
                <a:gd name="T30" fmla="*/ 332 w 332"/>
                <a:gd name="T31"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 h="417">
                  <a:moveTo>
                    <a:pt x="332" y="0"/>
                  </a:moveTo>
                  <a:cubicBezTo>
                    <a:pt x="250" y="1"/>
                    <a:pt x="250" y="1"/>
                    <a:pt x="250" y="1"/>
                  </a:cubicBezTo>
                  <a:cubicBezTo>
                    <a:pt x="250" y="1"/>
                    <a:pt x="250" y="1"/>
                    <a:pt x="250" y="1"/>
                  </a:cubicBezTo>
                  <a:cubicBezTo>
                    <a:pt x="250" y="1"/>
                    <a:pt x="250" y="2"/>
                    <a:pt x="250" y="5"/>
                  </a:cubicBezTo>
                  <a:cubicBezTo>
                    <a:pt x="250" y="5"/>
                    <a:pt x="250" y="6"/>
                    <a:pt x="250" y="6"/>
                  </a:cubicBezTo>
                  <a:cubicBezTo>
                    <a:pt x="250" y="28"/>
                    <a:pt x="246" y="114"/>
                    <a:pt x="214" y="190"/>
                  </a:cubicBezTo>
                  <a:cubicBezTo>
                    <a:pt x="198" y="230"/>
                    <a:pt x="174" y="266"/>
                    <a:pt x="142" y="292"/>
                  </a:cubicBezTo>
                  <a:cubicBezTo>
                    <a:pt x="110" y="318"/>
                    <a:pt x="69" y="335"/>
                    <a:pt x="8" y="335"/>
                  </a:cubicBezTo>
                  <a:cubicBezTo>
                    <a:pt x="6" y="335"/>
                    <a:pt x="3" y="335"/>
                    <a:pt x="0" y="335"/>
                  </a:cubicBezTo>
                  <a:cubicBezTo>
                    <a:pt x="0" y="335"/>
                    <a:pt x="0" y="335"/>
                    <a:pt x="0" y="335"/>
                  </a:cubicBezTo>
                  <a:cubicBezTo>
                    <a:pt x="16" y="335"/>
                    <a:pt x="16" y="335"/>
                    <a:pt x="16" y="335"/>
                  </a:cubicBezTo>
                  <a:cubicBezTo>
                    <a:pt x="16" y="417"/>
                    <a:pt x="16" y="417"/>
                    <a:pt x="16" y="417"/>
                  </a:cubicBezTo>
                  <a:cubicBezTo>
                    <a:pt x="89" y="416"/>
                    <a:pt x="149" y="392"/>
                    <a:pt x="194" y="356"/>
                  </a:cubicBezTo>
                  <a:cubicBezTo>
                    <a:pt x="263" y="300"/>
                    <a:pt x="296" y="219"/>
                    <a:pt x="314" y="150"/>
                  </a:cubicBezTo>
                  <a:cubicBezTo>
                    <a:pt x="331" y="81"/>
                    <a:pt x="332" y="22"/>
                    <a:pt x="332" y="5"/>
                  </a:cubicBezTo>
                  <a:cubicBezTo>
                    <a:pt x="332" y="2"/>
                    <a:pt x="332" y="0"/>
                    <a:pt x="332" y="0"/>
                  </a:cubicBezTo>
                </a:path>
              </a:pathLst>
            </a:custGeom>
            <a:solidFill>
              <a:srgbClr val="00168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9" name="Freeform 9"/>
            <p:cNvSpPr>
              <a:spLocks/>
            </p:cNvSpPr>
            <p:nvPr userDrawn="1"/>
          </p:nvSpPr>
          <p:spPr bwMode="auto">
            <a:xfrm>
              <a:off x="5291" y="4067"/>
              <a:ext cx="776" cy="112"/>
            </a:xfrm>
            <a:custGeom>
              <a:avLst/>
              <a:gdLst>
                <a:gd name="T0" fmla="*/ 613 w 660"/>
                <a:gd name="T1" fmla="*/ 0 h 95"/>
                <a:gd name="T2" fmla="*/ 470 w 660"/>
                <a:gd name="T3" fmla="*/ 0 h 95"/>
                <a:gd name="T4" fmla="*/ 484 w 660"/>
                <a:gd name="T5" fmla="*/ 14 h 95"/>
                <a:gd name="T6" fmla="*/ 484 w 660"/>
                <a:gd name="T7" fmla="*/ 36 h 95"/>
                <a:gd name="T8" fmla="*/ 313 w 660"/>
                <a:gd name="T9" fmla="*/ 36 h 95"/>
                <a:gd name="T10" fmla="*/ 164 w 660"/>
                <a:gd name="T11" fmla="*/ 36 h 95"/>
                <a:gd name="T12" fmla="*/ 164 w 660"/>
                <a:gd name="T13" fmla="*/ 0 h 95"/>
                <a:gd name="T14" fmla="*/ 48 w 660"/>
                <a:gd name="T15" fmla="*/ 0 h 95"/>
                <a:gd name="T16" fmla="*/ 0 w 660"/>
                <a:gd name="T17" fmla="*/ 47 h 95"/>
                <a:gd name="T18" fmla="*/ 48 w 660"/>
                <a:gd name="T19" fmla="*/ 95 h 95"/>
                <a:gd name="T20" fmla="*/ 613 w 660"/>
                <a:gd name="T21" fmla="*/ 95 h 95"/>
                <a:gd name="T22" fmla="*/ 660 w 660"/>
                <a:gd name="T23" fmla="*/ 47 h 95"/>
                <a:gd name="T24" fmla="*/ 613 w 660"/>
                <a:gd name="T2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0" h="95">
                  <a:moveTo>
                    <a:pt x="613" y="0"/>
                  </a:moveTo>
                  <a:cubicBezTo>
                    <a:pt x="470" y="0"/>
                    <a:pt x="470" y="0"/>
                    <a:pt x="470" y="0"/>
                  </a:cubicBezTo>
                  <a:cubicBezTo>
                    <a:pt x="484" y="14"/>
                    <a:pt x="484" y="14"/>
                    <a:pt x="484" y="14"/>
                  </a:cubicBezTo>
                  <a:cubicBezTo>
                    <a:pt x="484" y="36"/>
                    <a:pt x="484" y="36"/>
                    <a:pt x="484" y="36"/>
                  </a:cubicBezTo>
                  <a:cubicBezTo>
                    <a:pt x="313" y="36"/>
                    <a:pt x="313" y="36"/>
                    <a:pt x="313" y="36"/>
                  </a:cubicBezTo>
                  <a:cubicBezTo>
                    <a:pt x="164" y="36"/>
                    <a:pt x="164" y="36"/>
                    <a:pt x="164" y="36"/>
                  </a:cubicBezTo>
                  <a:cubicBezTo>
                    <a:pt x="164" y="0"/>
                    <a:pt x="164" y="0"/>
                    <a:pt x="164" y="0"/>
                  </a:cubicBezTo>
                  <a:cubicBezTo>
                    <a:pt x="48" y="0"/>
                    <a:pt x="48" y="0"/>
                    <a:pt x="48" y="0"/>
                  </a:cubicBezTo>
                  <a:cubicBezTo>
                    <a:pt x="22" y="0"/>
                    <a:pt x="0" y="21"/>
                    <a:pt x="0" y="47"/>
                  </a:cubicBezTo>
                  <a:cubicBezTo>
                    <a:pt x="0" y="74"/>
                    <a:pt x="22" y="95"/>
                    <a:pt x="48" y="95"/>
                  </a:cubicBezTo>
                  <a:cubicBezTo>
                    <a:pt x="613" y="95"/>
                    <a:pt x="613" y="95"/>
                    <a:pt x="613" y="95"/>
                  </a:cubicBezTo>
                  <a:cubicBezTo>
                    <a:pt x="639" y="95"/>
                    <a:pt x="660" y="74"/>
                    <a:pt x="660" y="47"/>
                  </a:cubicBezTo>
                  <a:cubicBezTo>
                    <a:pt x="660" y="21"/>
                    <a:pt x="639" y="0"/>
                    <a:pt x="613" y="0"/>
                  </a:cubicBezTo>
                </a:path>
              </a:pathLst>
            </a:custGeom>
            <a:solidFill>
              <a:srgbClr val="62AED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0" name="Freeform 10"/>
            <p:cNvSpPr>
              <a:spLocks/>
            </p:cNvSpPr>
            <p:nvPr userDrawn="1"/>
          </p:nvSpPr>
          <p:spPr bwMode="auto">
            <a:xfrm>
              <a:off x="5407" y="2455"/>
              <a:ext cx="409" cy="839"/>
            </a:xfrm>
            <a:custGeom>
              <a:avLst/>
              <a:gdLst>
                <a:gd name="T0" fmla="*/ 347 w 347"/>
                <a:gd name="T1" fmla="*/ 187 h 714"/>
                <a:gd name="T2" fmla="*/ 347 w 347"/>
                <a:gd name="T3" fmla="*/ 0 h 714"/>
                <a:gd name="T4" fmla="*/ 0 w 347"/>
                <a:gd name="T5" fmla="*/ 0 h 714"/>
                <a:gd name="T6" fmla="*/ 0 w 347"/>
                <a:gd name="T7" fmla="*/ 714 h 714"/>
                <a:gd name="T8" fmla="*/ 347 w 347"/>
                <a:gd name="T9" fmla="*/ 714 h 714"/>
                <a:gd name="T10" fmla="*/ 347 w 347"/>
                <a:gd name="T11" fmla="*/ 656 h 714"/>
                <a:gd name="T12" fmla="*/ 310 w 347"/>
                <a:gd name="T13" fmla="*/ 406 h 714"/>
                <a:gd name="T14" fmla="*/ 347 w 347"/>
                <a:gd name="T15" fmla="*/ 187 h 7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7" h="714">
                  <a:moveTo>
                    <a:pt x="347" y="187"/>
                  </a:moveTo>
                  <a:cubicBezTo>
                    <a:pt x="347" y="0"/>
                    <a:pt x="347" y="0"/>
                    <a:pt x="347" y="0"/>
                  </a:cubicBezTo>
                  <a:cubicBezTo>
                    <a:pt x="0" y="0"/>
                    <a:pt x="0" y="0"/>
                    <a:pt x="0" y="0"/>
                  </a:cubicBezTo>
                  <a:cubicBezTo>
                    <a:pt x="0" y="714"/>
                    <a:pt x="0" y="714"/>
                    <a:pt x="0" y="714"/>
                  </a:cubicBezTo>
                  <a:cubicBezTo>
                    <a:pt x="347" y="714"/>
                    <a:pt x="347" y="714"/>
                    <a:pt x="347" y="714"/>
                  </a:cubicBezTo>
                  <a:cubicBezTo>
                    <a:pt x="347" y="656"/>
                    <a:pt x="347" y="656"/>
                    <a:pt x="347" y="656"/>
                  </a:cubicBezTo>
                  <a:cubicBezTo>
                    <a:pt x="344" y="575"/>
                    <a:pt x="335" y="475"/>
                    <a:pt x="310" y="406"/>
                  </a:cubicBezTo>
                  <a:cubicBezTo>
                    <a:pt x="310" y="406"/>
                    <a:pt x="340" y="258"/>
                    <a:pt x="347" y="187"/>
                  </a:cubicBezTo>
                </a:path>
              </a:pathLst>
            </a:custGeom>
            <a:solidFill>
              <a:srgbClr val="00188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1" name="Freeform 11"/>
            <p:cNvSpPr>
              <a:spLocks/>
            </p:cNvSpPr>
            <p:nvPr userDrawn="1"/>
          </p:nvSpPr>
          <p:spPr bwMode="auto">
            <a:xfrm>
              <a:off x="6091" y="1962"/>
              <a:ext cx="96" cy="101"/>
            </a:xfrm>
            <a:custGeom>
              <a:avLst/>
              <a:gdLst>
                <a:gd name="T0" fmla="*/ 82 w 82"/>
                <a:gd name="T1" fmla="*/ 43 h 86"/>
                <a:gd name="T2" fmla="*/ 82 w 82"/>
                <a:gd name="T3" fmla="*/ 41 h 86"/>
                <a:gd name="T4" fmla="*/ 41 w 82"/>
                <a:gd name="T5" fmla="*/ 0 h 86"/>
                <a:gd name="T6" fmla="*/ 0 w 82"/>
                <a:gd name="T7" fmla="*/ 41 h 86"/>
                <a:gd name="T8" fmla="*/ 0 w 82"/>
                <a:gd name="T9" fmla="*/ 43 h 86"/>
                <a:gd name="T10" fmla="*/ 0 w 82"/>
                <a:gd name="T11" fmla="*/ 43 h 86"/>
                <a:gd name="T12" fmla="*/ 0 w 82"/>
                <a:gd name="T13" fmla="*/ 85 h 86"/>
                <a:gd name="T14" fmla="*/ 82 w 82"/>
                <a:gd name="T15" fmla="*/ 86 h 86"/>
                <a:gd name="T16" fmla="*/ 82 w 82"/>
                <a:gd name="T17"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86">
                  <a:moveTo>
                    <a:pt x="82" y="43"/>
                  </a:moveTo>
                  <a:cubicBezTo>
                    <a:pt x="82" y="43"/>
                    <a:pt x="82" y="42"/>
                    <a:pt x="82" y="41"/>
                  </a:cubicBezTo>
                  <a:cubicBezTo>
                    <a:pt x="82" y="19"/>
                    <a:pt x="64" y="0"/>
                    <a:pt x="41" y="0"/>
                  </a:cubicBezTo>
                  <a:cubicBezTo>
                    <a:pt x="18" y="0"/>
                    <a:pt x="0" y="19"/>
                    <a:pt x="0" y="41"/>
                  </a:cubicBezTo>
                  <a:cubicBezTo>
                    <a:pt x="0" y="42"/>
                    <a:pt x="0" y="42"/>
                    <a:pt x="0" y="43"/>
                  </a:cubicBezTo>
                  <a:cubicBezTo>
                    <a:pt x="0" y="43"/>
                    <a:pt x="0" y="43"/>
                    <a:pt x="0" y="43"/>
                  </a:cubicBezTo>
                  <a:cubicBezTo>
                    <a:pt x="0" y="85"/>
                    <a:pt x="0" y="85"/>
                    <a:pt x="0" y="85"/>
                  </a:cubicBezTo>
                  <a:cubicBezTo>
                    <a:pt x="82" y="86"/>
                    <a:pt x="82" y="86"/>
                    <a:pt x="82" y="86"/>
                  </a:cubicBezTo>
                  <a:cubicBezTo>
                    <a:pt x="82" y="43"/>
                    <a:pt x="82" y="43"/>
                    <a:pt x="82" y="43"/>
                  </a:cubicBezTo>
                  <a:close/>
                </a:path>
              </a:pathLst>
            </a:custGeom>
            <a:solidFill>
              <a:srgbClr val="FCD11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2" name="Freeform 12"/>
            <p:cNvSpPr>
              <a:spLocks/>
            </p:cNvSpPr>
            <p:nvPr userDrawn="1"/>
          </p:nvSpPr>
          <p:spPr bwMode="auto">
            <a:xfrm>
              <a:off x="5659" y="3996"/>
              <a:ext cx="201" cy="113"/>
            </a:xfrm>
            <a:custGeom>
              <a:avLst/>
              <a:gdLst>
                <a:gd name="T0" fmla="*/ 201 w 201"/>
                <a:gd name="T1" fmla="*/ 87 h 113"/>
                <a:gd name="T2" fmla="*/ 114 w 201"/>
                <a:gd name="T3" fmla="*/ 0 h 113"/>
                <a:gd name="T4" fmla="*/ 0 w 201"/>
                <a:gd name="T5" fmla="*/ 0 h 113"/>
                <a:gd name="T6" fmla="*/ 0 w 201"/>
                <a:gd name="T7" fmla="*/ 113 h 113"/>
                <a:gd name="T8" fmla="*/ 201 w 201"/>
                <a:gd name="T9" fmla="*/ 113 h 113"/>
                <a:gd name="T10" fmla="*/ 201 w 201"/>
                <a:gd name="T11" fmla="*/ 87 h 113"/>
              </a:gdLst>
              <a:ahLst/>
              <a:cxnLst>
                <a:cxn ang="0">
                  <a:pos x="T0" y="T1"/>
                </a:cxn>
                <a:cxn ang="0">
                  <a:pos x="T2" y="T3"/>
                </a:cxn>
                <a:cxn ang="0">
                  <a:pos x="T4" y="T5"/>
                </a:cxn>
                <a:cxn ang="0">
                  <a:pos x="T6" y="T7"/>
                </a:cxn>
                <a:cxn ang="0">
                  <a:pos x="T8" y="T9"/>
                </a:cxn>
                <a:cxn ang="0">
                  <a:pos x="T10" y="T11"/>
                </a:cxn>
              </a:cxnLst>
              <a:rect l="0" t="0" r="r" b="b"/>
              <a:pathLst>
                <a:path w="201" h="113">
                  <a:moveTo>
                    <a:pt x="201" y="87"/>
                  </a:moveTo>
                  <a:lnTo>
                    <a:pt x="114" y="0"/>
                  </a:lnTo>
                  <a:lnTo>
                    <a:pt x="0" y="0"/>
                  </a:lnTo>
                  <a:lnTo>
                    <a:pt x="0" y="113"/>
                  </a:lnTo>
                  <a:lnTo>
                    <a:pt x="201" y="113"/>
                  </a:lnTo>
                  <a:lnTo>
                    <a:pt x="201" y="87"/>
                  </a:lnTo>
                  <a:close/>
                </a:path>
              </a:pathLst>
            </a:cu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3" name="Freeform 13"/>
            <p:cNvSpPr>
              <a:spLocks/>
            </p:cNvSpPr>
            <p:nvPr userDrawn="1"/>
          </p:nvSpPr>
          <p:spPr bwMode="auto">
            <a:xfrm>
              <a:off x="5659" y="3996"/>
              <a:ext cx="201" cy="113"/>
            </a:xfrm>
            <a:custGeom>
              <a:avLst/>
              <a:gdLst>
                <a:gd name="T0" fmla="*/ 201 w 201"/>
                <a:gd name="T1" fmla="*/ 87 h 113"/>
                <a:gd name="T2" fmla="*/ 114 w 201"/>
                <a:gd name="T3" fmla="*/ 0 h 113"/>
                <a:gd name="T4" fmla="*/ 0 w 201"/>
                <a:gd name="T5" fmla="*/ 0 h 113"/>
                <a:gd name="T6" fmla="*/ 0 w 201"/>
                <a:gd name="T7" fmla="*/ 113 h 113"/>
                <a:gd name="T8" fmla="*/ 201 w 201"/>
                <a:gd name="T9" fmla="*/ 113 h 113"/>
                <a:gd name="T10" fmla="*/ 201 w 201"/>
                <a:gd name="T11" fmla="*/ 87 h 113"/>
              </a:gdLst>
              <a:ahLst/>
              <a:cxnLst>
                <a:cxn ang="0">
                  <a:pos x="T0" y="T1"/>
                </a:cxn>
                <a:cxn ang="0">
                  <a:pos x="T2" y="T3"/>
                </a:cxn>
                <a:cxn ang="0">
                  <a:pos x="T4" y="T5"/>
                </a:cxn>
                <a:cxn ang="0">
                  <a:pos x="T6" y="T7"/>
                </a:cxn>
                <a:cxn ang="0">
                  <a:pos x="T8" y="T9"/>
                </a:cxn>
                <a:cxn ang="0">
                  <a:pos x="T10" y="T11"/>
                </a:cxn>
              </a:cxnLst>
              <a:rect l="0" t="0" r="r" b="b"/>
              <a:pathLst>
                <a:path w="201" h="113">
                  <a:moveTo>
                    <a:pt x="201" y="87"/>
                  </a:moveTo>
                  <a:lnTo>
                    <a:pt x="114" y="0"/>
                  </a:lnTo>
                  <a:lnTo>
                    <a:pt x="0" y="0"/>
                  </a:lnTo>
                  <a:lnTo>
                    <a:pt x="0" y="113"/>
                  </a:lnTo>
                  <a:lnTo>
                    <a:pt x="201" y="113"/>
                  </a:lnTo>
                  <a:lnTo>
                    <a:pt x="201" y="87"/>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4" name="Rectangle 14"/>
            <p:cNvSpPr>
              <a:spLocks noChangeArrowheads="1"/>
            </p:cNvSpPr>
            <p:nvPr userDrawn="1"/>
          </p:nvSpPr>
          <p:spPr bwMode="auto">
            <a:xfrm>
              <a:off x="5659" y="3261"/>
              <a:ext cx="113" cy="735"/>
            </a:xfrm>
            <a:prstGeom prst="rect">
              <a:avLst/>
            </a:prstGeom>
            <a:solidFill>
              <a:srgbClr val="00188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5" name="Rectangle 15"/>
            <p:cNvSpPr>
              <a:spLocks noChangeArrowheads="1"/>
            </p:cNvSpPr>
            <p:nvPr userDrawn="1"/>
          </p:nvSpPr>
          <p:spPr bwMode="auto">
            <a:xfrm>
              <a:off x="5659" y="3261"/>
              <a:ext cx="113" cy="7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6" name="Freeform 16"/>
            <p:cNvSpPr>
              <a:spLocks/>
            </p:cNvSpPr>
            <p:nvPr userDrawn="1"/>
          </p:nvSpPr>
          <p:spPr bwMode="auto">
            <a:xfrm>
              <a:off x="5659" y="3996"/>
              <a:ext cx="54" cy="113"/>
            </a:xfrm>
            <a:custGeom>
              <a:avLst/>
              <a:gdLst>
                <a:gd name="T0" fmla="*/ 54 w 54"/>
                <a:gd name="T1" fmla="*/ 0 h 113"/>
                <a:gd name="T2" fmla="*/ 0 w 54"/>
                <a:gd name="T3" fmla="*/ 0 h 113"/>
                <a:gd name="T4" fmla="*/ 0 w 54"/>
                <a:gd name="T5" fmla="*/ 62 h 113"/>
                <a:gd name="T6" fmla="*/ 25 w 54"/>
                <a:gd name="T7" fmla="*/ 87 h 113"/>
                <a:gd name="T8" fmla="*/ 25 w 54"/>
                <a:gd name="T9" fmla="*/ 113 h 113"/>
                <a:gd name="T10" fmla="*/ 0 w 54"/>
                <a:gd name="T11" fmla="*/ 113 h 113"/>
                <a:gd name="T12" fmla="*/ 54 w 54"/>
                <a:gd name="T13" fmla="*/ 113 h 113"/>
                <a:gd name="T14" fmla="*/ 54 w 54"/>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13">
                  <a:moveTo>
                    <a:pt x="54" y="0"/>
                  </a:moveTo>
                  <a:lnTo>
                    <a:pt x="0" y="0"/>
                  </a:lnTo>
                  <a:lnTo>
                    <a:pt x="0" y="62"/>
                  </a:lnTo>
                  <a:lnTo>
                    <a:pt x="25" y="87"/>
                  </a:lnTo>
                  <a:lnTo>
                    <a:pt x="25" y="113"/>
                  </a:lnTo>
                  <a:lnTo>
                    <a:pt x="0" y="113"/>
                  </a:lnTo>
                  <a:lnTo>
                    <a:pt x="54" y="113"/>
                  </a:lnTo>
                  <a:lnTo>
                    <a:pt x="54" y="0"/>
                  </a:lnTo>
                  <a:close/>
                </a:path>
              </a:pathLst>
            </a:custGeom>
            <a:solidFill>
              <a:srgbClr val="001B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7" name="Freeform 17"/>
            <p:cNvSpPr>
              <a:spLocks/>
            </p:cNvSpPr>
            <p:nvPr userDrawn="1"/>
          </p:nvSpPr>
          <p:spPr bwMode="auto">
            <a:xfrm>
              <a:off x="5659" y="3996"/>
              <a:ext cx="54" cy="113"/>
            </a:xfrm>
            <a:custGeom>
              <a:avLst/>
              <a:gdLst>
                <a:gd name="T0" fmla="*/ 54 w 54"/>
                <a:gd name="T1" fmla="*/ 0 h 113"/>
                <a:gd name="T2" fmla="*/ 0 w 54"/>
                <a:gd name="T3" fmla="*/ 0 h 113"/>
                <a:gd name="T4" fmla="*/ 0 w 54"/>
                <a:gd name="T5" fmla="*/ 62 h 113"/>
                <a:gd name="T6" fmla="*/ 25 w 54"/>
                <a:gd name="T7" fmla="*/ 87 h 113"/>
                <a:gd name="T8" fmla="*/ 25 w 54"/>
                <a:gd name="T9" fmla="*/ 113 h 113"/>
                <a:gd name="T10" fmla="*/ 0 w 54"/>
                <a:gd name="T11" fmla="*/ 113 h 113"/>
                <a:gd name="T12" fmla="*/ 54 w 54"/>
                <a:gd name="T13" fmla="*/ 113 h 113"/>
                <a:gd name="T14" fmla="*/ 54 w 54"/>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13">
                  <a:moveTo>
                    <a:pt x="54" y="0"/>
                  </a:moveTo>
                  <a:lnTo>
                    <a:pt x="0" y="0"/>
                  </a:lnTo>
                  <a:lnTo>
                    <a:pt x="0" y="62"/>
                  </a:lnTo>
                  <a:lnTo>
                    <a:pt x="25" y="87"/>
                  </a:lnTo>
                  <a:lnTo>
                    <a:pt x="25" y="113"/>
                  </a:lnTo>
                  <a:lnTo>
                    <a:pt x="0" y="113"/>
                  </a:lnTo>
                  <a:lnTo>
                    <a:pt x="54" y="113"/>
                  </a:lnTo>
                  <a:lnTo>
                    <a:pt x="54"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8" name="Rectangle 18"/>
            <p:cNvSpPr>
              <a:spLocks noChangeArrowheads="1"/>
            </p:cNvSpPr>
            <p:nvPr userDrawn="1"/>
          </p:nvSpPr>
          <p:spPr bwMode="auto">
            <a:xfrm>
              <a:off x="5659" y="3294"/>
              <a:ext cx="54" cy="702"/>
            </a:xfrm>
            <a:prstGeom prst="rect">
              <a:avLst/>
            </a:prstGeom>
            <a:solidFill>
              <a:srgbClr val="00147A"/>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39" name="Rectangle 19"/>
            <p:cNvSpPr>
              <a:spLocks noChangeArrowheads="1"/>
            </p:cNvSpPr>
            <p:nvPr userDrawn="1"/>
          </p:nvSpPr>
          <p:spPr bwMode="auto">
            <a:xfrm>
              <a:off x="5659" y="3294"/>
              <a:ext cx="54" cy="7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0" name="Rectangle 20"/>
            <p:cNvSpPr>
              <a:spLocks noChangeArrowheads="1"/>
            </p:cNvSpPr>
            <p:nvPr userDrawn="1"/>
          </p:nvSpPr>
          <p:spPr bwMode="auto">
            <a:xfrm>
              <a:off x="5484" y="3261"/>
              <a:ext cx="113" cy="735"/>
            </a:xfrm>
            <a:prstGeom prst="rect">
              <a:avLst/>
            </a:prstGeom>
            <a:solidFill>
              <a:srgbClr val="00188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1" name="Rectangle 21"/>
            <p:cNvSpPr>
              <a:spLocks noChangeArrowheads="1"/>
            </p:cNvSpPr>
            <p:nvPr userDrawn="1"/>
          </p:nvSpPr>
          <p:spPr bwMode="auto">
            <a:xfrm>
              <a:off x="5484" y="3261"/>
              <a:ext cx="113" cy="7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2" name="Freeform 22"/>
            <p:cNvSpPr>
              <a:spLocks/>
            </p:cNvSpPr>
            <p:nvPr userDrawn="1"/>
          </p:nvSpPr>
          <p:spPr bwMode="auto">
            <a:xfrm>
              <a:off x="5484" y="3996"/>
              <a:ext cx="200" cy="113"/>
            </a:xfrm>
            <a:custGeom>
              <a:avLst/>
              <a:gdLst>
                <a:gd name="T0" fmla="*/ 200 w 200"/>
                <a:gd name="T1" fmla="*/ 87 h 113"/>
                <a:gd name="T2" fmla="*/ 114 w 200"/>
                <a:gd name="T3" fmla="*/ 0 h 113"/>
                <a:gd name="T4" fmla="*/ 0 w 200"/>
                <a:gd name="T5" fmla="*/ 0 h 113"/>
                <a:gd name="T6" fmla="*/ 0 w 200"/>
                <a:gd name="T7" fmla="*/ 113 h 113"/>
                <a:gd name="T8" fmla="*/ 200 w 200"/>
                <a:gd name="T9" fmla="*/ 113 h 113"/>
                <a:gd name="T10" fmla="*/ 200 w 200"/>
                <a:gd name="T11" fmla="*/ 87 h 113"/>
              </a:gdLst>
              <a:ahLst/>
              <a:cxnLst>
                <a:cxn ang="0">
                  <a:pos x="T0" y="T1"/>
                </a:cxn>
                <a:cxn ang="0">
                  <a:pos x="T2" y="T3"/>
                </a:cxn>
                <a:cxn ang="0">
                  <a:pos x="T4" y="T5"/>
                </a:cxn>
                <a:cxn ang="0">
                  <a:pos x="T6" y="T7"/>
                </a:cxn>
                <a:cxn ang="0">
                  <a:pos x="T8" y="T9"/>
                </a:cxn>
                <a:cxn ang="0">
                  <a:pos x="T10" y="T11"/>
                </a:cxn>
              </a:cxnLst>
              <a:rect l="0" t="0" r="r" b="b"/>
              <a:pathLst>
                <a:path w="200" h="113">
                  <a:moveTo>
                    <a:pt x="200" y="87"/>
                  </a:moveTo>
                  <a:lnTo>
                    <a:pt x="114" y="0"/>
                  </a:lnTo>
                  <a:lnTo>
                    <a:pt x="0" y="0"/>
                  </a:lnTo>
                  <a:lnTo>
                    <a:pt x="0" y="113"/>
                  </a:lnTo>
                  <a:lnTo>
                    <a:pt x="200" y="113"/>
                  </a:lnTo>
                  <a:lnTo>
                    <a:pt x="200" y="87"/>
                  </a:lnTo>
                  <a:close/>
                </a:path>
              </a:pathLst>
            </a:cu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3" name="Freeform 23"/>
            <p:cNvSpPr>
              <a:spLocks/>
            </p:cNvSpPr>
            <p:nvPr userDrawn="1"/>
          </p:nvSpPr>
          <p:spPr bwMode="auto">
            <a:xfrm>
              <a:off x="5484" y="3996"/>
              <a:ext cx="200" cy="113"/>
            </a:xfrm>
            <a:custGeom>
              <a:avLst/>
              <a:gdLst>
                <a:gd name="T0" fmla="*/ 200 w 200"/>
                <a:gd name="T1" fmla="*/ 87 h 113"/>
                <a:gd name="T2" fmla="*/ 114 w 200"/>
                <a:gd name="T3" fmla="*/ 0 h 113"/>
                <a:gd name="T4" fmla="*/ 0 w 200"/>
                <a:gd name="T5" fmla="*/ 0 h 113"/>
                <a:gd name="T6" fmla="*/ 0 w 200"/>
                <a:gd name="T7" fmla="*/ 113 h 113"/>
                <a:gd name="T8" fmla="*/ 200 w 200"/>
                <a:gd name="T9" fmla="*/ 113 h 113"/>
                <a:gd name="T10" fmla="*/ 200 w 200"/>
                <a:gd name="T11" fmla="*/ 87 h 113"/>
              </a:gdLst>
              <a:ahLst/>
              <a:cxnLst>
                <a:cxn ang="0">
                  <a:pos x="T0" y="T1"/>
                </a:cxn>
                <a:cxn ang="0">
                  <a:pos x="T2" y="T3"/>
                </a:cxn>
                <a:cxn ang="0">
                  <a:pos x="T4" y="T5"/>
                </a:cxn>
                <a:cxn ang="0">
                  <a:pos x="T6" y="T7"/>
                </a:cxn>
                <a:cxn ang="0">
                  <a:pos x="T8" y="T9"/>
                </a:cxn>
                <a:cxn ang="0">
                  <a:pos x="T10" y="T11"/>
                </a:cxn>
              </a:cxnLst>
              <a:rect l="0" t="0" r="r" b="b"/>
              <a:pathLst>
                <a:path w="200" h="113">
                  <a:moveTo>
                    <a:pt x="200" y="87"/>
                  </a:moveTo>
                  <a:lnTo>
                    <a:pt x="114" y="0"/>
                  </a:lnTo>
                  <a:lnTo>
                    <a:pt x="0" y="0"/>
                  </a:lnTo>
                  <a:lnTo>
                    <a:pt x="0" y="113"/>
                  </a:lnTo>
                  <a:lnTo>
                    <a:pt x="200" y="113"/>
                  </a:lnTo>
                  <a:lnTo>
                    <a:pt x="200" y="87"/>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4" name="Rectangle 24"/>
            <p:cNvSpPr>
              <a:spLocks noChangeArrowheads="1"/>
            </p:cNvSpPr>
            <p:nvPr userDrawn="1"/>
          </p:nvSpPr>
          <p:spPr bwMode="auto">
            <a:xfrm>
              <a:off x="5484" y="3685"/>
              <a:ext cx="53" cy="311"/>
            </a:xfrm>
            <a:prstGeom prst="rect">
              <a:avLst/>
            </a:prstGeom>
            <a:solidFill>
              <a:srgbClr val="00147A"/>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5" name="Rectangle 25"/>
            <p:cNvSpPr>
              <a:spLocks noChangeArrowheads="1"/>
            </p:cNvSpPr>
            <p:nvPr userDrawn="1"/>
          </p:nvSpPr>
          <p:spPr bwMode="auto">
            <a:xfrm>
              <a:off x="5484" y="3685"/>
              <a:ext cx="53" cy="3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6" name="Rectangle 26"/>
            <p:cNvSpPr>
              <a:spLocks noChangeArrowheads="1"/>
            </p:cNvSpPr>
            <p:nvPr userDrawn="1"/>
          </p:nvSpPr>
          <p:spPr bwMode="auto">
            <a:xfrm>
              <a:off x="5484" y="3996"/>
              <a:ext cx="53" cy="113"/>
            </a:xfrm>
            <a:prstGeom prst="rect">
              <a:avLst/>
            </a:prstGeom>
            <a:solidFill>
              <a:srgbClr val="001B4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7" name="Rectangle 27"/>
            <p:cNvSpPr>
              <a:spLocks noChangeArrowheads="1"/>
            </p:cNvSpPr>
            <p:nvPr userDrawn="1"/>
          </p:nvSpPr>
          <p:spPr bwMode="auto">
            <a:xfrm>
              <a:off x="5484" y="3996"/>
              <a:ext cx="53" cy="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8" name="Freeform 28"/>
            <p:cNvSpPr>
              <a:spLocks/>
            </p:cNvSpPr>
            <p:nvPr userDrawn="1"/>
          </p:nvSpPr>
          <p:spPr bwMode="auto">
            <a:xfrm>
              <a:off x="5540" y="1604"/>
              <a:ext cx="692" cy="437"/>
            </a:xfrm>
            <a:custGeom>
              <a:avLst/>
              <a:gdLst>
                <a:gd name="T0" fmla="*/ 551 w 588"/>
                <a:gd name="T1" fmla="*/ 365 h 371"/>
                <a:gd name="T2" fmla="*/ 482 w 588"/>
                <a:gd name="T3" fmla="*/ 336 h 371"/>
                <a:gd name="T4" fmla="*/ 472 w 588"/>
                <a:gd name="T5" fmla="*/ 267 h 371"/>
                <a:gd name="T6" fmla="*/ 496 w 588"/>
                <a:gd name="T7" fmla="*/ 242 h 371"/>
                <a:gd name="T8" fmla="*/ 522 w 588"/>
                <a:gd name="T9" fmla="*/ 185 h 371"/>
                <a:gd name="T10" fmla="*/ 499 w 588"/>
                <a:gd name="T11" fmla="*/ 157 h 371"/>
                <a:gd name="T12" fmla="*/ 381 w 588"/>
                <a:gd name="T13" fmla="*/ 169 h 371"/>
                <a:gd name="T14" fmla="*/ 254 w 588"/>
                <a:gd name="T15" fmla="*/ 169 h 371"/>
                <a:gd name="T16" fmla="*/ 238 w 588"/>
                <a:gd name="T17" fmla="*/ 130 h 371"/>
                <a:gd name="T18" fmla="*/ 250 w 588"/>
                <a:gd name="T19" fmla="*/ 101 h 371"/>
                <a:gd name="T20" fmla="*/ 253 w 588"/>
                <a:gd name="T21" fmla="*/ 54 h 371"/>
                <a:gd name="T22" fmla="*/ 144 w 588"/>
                <a:gd name="T23" fmla="*/ 52 h 371"/>
                <a:gd name="T24" fmla="*/ 18 w 588"/>
                <a:gd name="T25" fmla="*/ 49 h 371"/>
                <a:gd name="T26" fmla="*/ 1 w 588"/>
                <a:gd name="T27" fmla="*/ 0 h 371"/>
                <a:gd name="T28" fmla="*/ 5 w 588"/>
                <a:gd name="T29" fmla="*/ 0 h 371"/>
                <a:gd name="T30" fmla="*/ 21 w 588"/>
                <a:gd name="T31" fmla="*/ 46 h 371"/>
                <a:gd name="T32" fmla="*/ 144 w 588"/>
                <a:gd name="T33" fmla="*/ 48 h 371"/>
                <a:gd name="T34" fmla="*/ 256 w 588"/>
                <a:gd name="T35" fmla="*/ 52 h 371"/>
                <a:gd name="T36" fmla="*/ 253 w 588"/>
                <a:gd name="T37" fmla="*/ 103 h 371"/>
                <a:gd name="T38" fmla="*/ 242 w 588"/>
                <a:gd name="T39" fmla="*/ 130 h 371"/>
                <a:gd name="T40" fmla="*/ 257 w 588"/>
                <a:gd name="T41" fmla="*/ 166 h 371"/>
                <a:gd name="T42" fmla="*/ 380 w 588"/>
                <a:gd name="T43" fmla="*/ 165 h 371"/>
                <a:gd name="T44" fmla="*/ 501 w 588"/>
                <a:gd name="T45" fmla="*/ 153 h 371"/>
                <a:gd name="T46" fmla="*/ 526 w 588"/>
                <a:gd name="T47" fmla="*/ 183 h 371"/>
                <a:gd name="T48" fmla="*/ 499 w 588"/>
                <a:gd name="T49" fmla="*/ 245 h 371"/>
                <a:gd name="T50" fmla="*/ 476 w 588"/>
                <a:gd name="T51" fmla="*/ 270 h 371"/>
                <a:gd name="T52" fmla="*/ 485 w 588"/>
                <a:gd name="T53" fmla="*/ 333 h 371"/>
                <a:gd name="T54" fmla="*/ 586 w 588"/>
                <a:gd name="T55" fmla="*/ 352 h 371"/>
                <a:gd name="T56" fmla="*/ 588 w 588"/>
                <a:gd name="T57" fmla="*/ 355 h 371"/>
                <a:gd name="T58" fmla="*/ 551 w 588"/>
                <a:gd name="T59" fmla="*/ 365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8" h="371">
                  <a:moveTo>
                    <a:pt x="551" y="365"/>
                  </a:moveTo>
                  <a:cubicBezTo>
                    <a:pt x="525" y="365"/>
                    <a:pt x="499" y="353"/>
                    <a:pt x="482" y="336"/>
                  </a:cubicBezTo>
                  <a:cubicBezTo>
                    <a:pt x="462" y="315"/>
                    <a:pt x="458" y="290"/>
                    <a:pt x="472" y="267"/>
                  </a:cubicBezTo>
                  <a:cubicBezTo>
                    <a:pt x="478" y="258"/>
                    <a:pt x="487" y="250"/>
                    <a:pt x="496" y="242"/>
                  </a:cubicBezTo>
                  <a:cubicBezTo>
                    <a:pt x="514" y="226"/>
                    <a:pt x="531" y="210"/>
                    <a:pt x="522" y="185"/>
                  </a:cubicBezTo>
                  <a:cubicBezTo>
                    <a:pt x="518" y="172"/>
                    <a:pt x="510" y="163"/>
                    <a:pt x="499" y="157"/>
                  </a:cubicBezTo>
                  <a:cubicBezTo>
                    <a:pt x="464" y="140"/>
                    <a:pt x="406" y="160"/>
                    <a:pt x="381" y="169"/>
                  </a:cubicBezTo>
                  <a:cubicBezTo>
                    <a:pt x="347" y="180"/>
                    <a:pt x="284" y="191"/>
                    <a:pt x="254" y="169"/>
                  </a:cubicBezTo>
                  <a:cubicBezTo>
                    <a:pt x="243" y="160"/>
                    <a:pt x="237" y="147"/>
                    <a:pt x="238" y="130"/>
                  </a:cubicBezTo>
                  <a:cubicBezTo>
                    <a:pt x="238" y="120"/>
                    <a:pt x="244" y="110"/>
                    <a:pt x="250" y="101"/>
                  </a:cubicBezTo>
                  <a:cubicBezTo>
                    <a:pt x="259" y="86"/>
                    <a:pt x="267" y="73"/>
                    <a:pt x="253" y="54"/>
                  </a:cubicBezTo>
                  <a:cubicBezTo>
                    <a:pt x="237" y="33"/>
                    <a:pt x="192" y="42"/>
                    <a:pt x="144" y="52"/>
                  </a:cubicBezTo>
                  <a:cubicBezTo>
                    <a:pt x="95" y="61"/>
                    <a:pt x="44" y="72"/>
                    <a:pt x="18" y="49"/>
                  </a:cubicBezTo>
                  <a:cubicBezTo>
                    <a:pt x="6" y="39"/>
                    <a:pt x="0" y="23"/>
                    <a:pt x="1" y="0"/>
                  </a:cubicBezTo>
                  <a:cubicBezTo>
                    <a:pt x="5" y="0"/>
                    <a:pt x="5" y="0"/>
                    <a:pt x="5" y="0"/>
                  </a:cubicBezTo>
                  <a:cubicBezTo>
                    <a:pt x="4" y="22"/>
                    <a:pt x="9" y="37"/>
                    <a:pt x="21" y="46"/>
                  </a:cubicBezTo>
                  <a:cubicBezTo>
                    <a:pt x="45" y="67"/>
                    <a:pt x="95" y="57"/>
                    <a:pt x="144" y="48"/>
                  </a:cubicBezTo>
                  <a:cubicBezTo>
                    <a:pt x="192" y="38"/>
                    <a:pt x="238" y="29"/>
                    <a:pt x="256" y="52"/>
                  </a:cubicBezTo>
                  <a:cubicBezTo>
                    <a:pt x="272" y="72"/>
                    <a:pt x="262" y="88"/>
                    <a:pt x="253" y="103"/>
                  </a:cubicBezTo>
                  <a:cubicBezTo>
                    <a:pt x="248" y="112"/>
                    <a:pt x="242" y="121"/>
                    <a:pt x="242" y="130"/>
                  </a:cubicBezTo>
                  <a:cubicBezTo>
                    <a:pt x="241" y="146"/>
                    <a:pt x="246" y="158"/>
                    <a:pt x="257" y="166"/>
                  </a:cubicBezTo>
                  <a:cubicBezTo>
                    <a:pt x="285" y="186"/>
                    <a:pt x="347" y="176"/>
                    <a:pt x="380" y="165"/>
                  </a:cubicBezTo>
                  <a:cubicBezTo>
                    <a:pt x="405" y="156"/>
                    <a:pt x="465" y="136"/>
                    <a:pt x="501" y="153"/>
                  </a:cubicBezTo>
                  <a:cubicBezTo>
                    <a:pt x="513" y="160"/>
                    <a:pt x="522" y="170"/>
                    <a:pt x="526" y="183"/>
                  </a:cubicBezTo>
                  <a:cubicBezTo>
                    <a:pt x="536" y="212"/>
                    <a:pt x="517" y="228"/>
                    <a:pt x="499" y="245"/>
                  </a:cubicBezTo>
                  <a:cubicBezTo>
                    <a:pt x="490" y="253"/>
                    <a:pt x="481" y="261"/>
                    <a:pt x="476" y="270"/>
                  </a:cubicBezTo>
                  <a:cubicBezTo>
                    <a:pt x="463" y="291"/>
                    <a:pt x="466" y="314"/>
                    <a:pt x="485" y="333"/>
                  </a:cubicBezTo>
                  <a:cubicBezTo>
                    <a:pt x="508" y="357"/>
                    <a:pt x="553" y="371"/>
                    <a:pt x="586" y="352"/>
                  </a:cubicBezTo>
                  <a:cubicBezTo>
                    <a:pt x="588" y="355"/>
                    <a:pt x="588" y="355"/>
                    <a:pt x="588" y="355"/>
                  </a:cubicBezTo>
                  <a:cubicBezTo>
                    <a:pt x="577" y="362"/>
                    <a:pt x="564" y="365"/>
                    <a:pt x="551" y="365"/>
                  </a:cubicBezTo>
                  <a:close/>
                </a:path>
              </a:pathLst>
            </a:cu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49" name="Freeform 29"/>
            <p:cNvSpPr>
              <a:spLocks noEditPoints="1"/>
            </p:cNvSpPr>
            <p:nvPr userDrawn="1"/>
          </p:nvSpPr>
          <p:spPr bwMode="auto">
            <a:xfrm>
              <a:off x="5329" y="946"/>
              <a:ext cx="431" cy="570"/>
            </a:xfrm>
            <a:custGeom>
              <a:avLst/>
              <a:gdLst>
                <a:gd name="T0" fmla="*/ 367 w 367"/>
                <a:gd name="T1" fmla="*/ 183 h 485"/>
                <a:gd name="T2" fmla="*/ 184 w 367"/>
                <a:gd name="T3" fmla="*/ 0 h 485"/>
                <a:gd name="T4" fmla="*/ 0 w 367"/>
                <a:gd name="T5" fmla="*/ 183 h 485"/>
                <a:gd name="T6" fmla="*/ 81 w 367"/>
                <a:gd name="T7" fmla="*/ 335 h 485"/>
                <a:gd name="T8" fmla="*/ 121 w 367"/>
                <a:gd name="T9" fmla="*/ 459 h 485"/>
                <a:gd name="T10" fmla="*/ 184 w 367"/>
                <a:gd name="T11" fmla="*/ 485 h 485"/>
                <a:gd name="T12" fmla="*/ 184 w 367"/>
                <a:gd name="T13" fmla="*/ 485 h 485"/>
                <a:gd name="T14" fmla="*/ 184 w 367"/>
                <a:gd name="T15" fmla="*/ 485 h 485"/>
                <a:gd name="T16" fmla="*/ 184 w 367"/>
                <a:gd name="T17" fmla="*/ 485 h 485"/>
                <a:gd name="T18" fmla="*/ 184 w 367"/>
                <a:gd name="T19" fmla="*/ 485 h 485"/>
                <a:gd name="T20" fmla="*/ 246 w 367"/>
                <a:gd name="T21" fmla="*/ 459 h 485"/>
                <a:gd name="T22" fmla="*/ 246 w 367"/>
                <a:gd name="T23" fmla="*/ 459 h 485"/>
                <a:gd name="T24" fmla="*/ 246 w 367"/>
                <a:gd name="T25" fmla="*/ 450 h 485"/>
                <a:gd name="T26" fmla="*/ 285 w 367"/>
                <a:gd name="T27" fmla="*/ 335 h 485"/>
                <a:gd name="T28" fmla="*/ 367 w 367"/>
                <a:gd name="T29" fmla="*/ 183 h 485"/>
                <a:gd name="T30" fmla="*/ 184 w 367"/>
                <a:gd name="T31" fmla="*/ 482 h 485"/>
                <a:gd name="T32" fmla="*/ 183 w 367"/>
                <a:gd name="T33" fmla="*/ 459 h 485"/>
                <a:gd name="T34" fmla="*/ 184 w 367"/>
                <a:gd name="T35" fmla="*/ 459 h 485"/>
                <a:gd name="T36" fmla="*/ 184 w 367"/>
                <a:gd name="T37" fmla="*/ 482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7" h="485">
                  <a:moveTo>
                    <a:pt x="367" y="183"/>
                  </a:moveTo>
                  <a:cubicBezTo>
                    <a:pt x="367" y="82"/>
                    <a:pt x="285" y="0"/>
                    <a:pt x="184" y="0"/>
                  </a:cubicBezTo>
                  <a:cubicBezTo>
                    <a:pt x="82" y="0"/>
                    <a:pt x="0" y="82"/>
                    <a:pt x="0" y="183"/>
                  </a:cubicBezTo>
                  <a:cubicBezTo>
                    <a:pt x="0" y="246"/>
                    <a:pt x="33" y="302"/>
                    <a:pt x="81" y="335"/>
                  </a:cubicBezTo>
                  <a:cubicBezTo>
                    <a:pt x="81" y="335"/>
                    <a:pt x="121" y="366"/>
                    <a:pt x="121" y="459"/>
                  </a:cubicBezTo>
                  <a:cubicBezTo>
                    <a:pt x="184" y="485"/>
                    <a:pt x="184" y="485"/>
                    <a:pt x="184" y="485"/>
                  </a:cubicBezTo>
                  <a:cubicBezTo>
                    <a:pt x="184" y="485"/>
                    <a:pt x="184" y="485"/>
                    <a:pt x="184" y="485"/>
                  </a:cubicBezTo>
                  <a:cubicBezTo>
                    <a:pt x="184" y="485"/>
                    <a:pt x="184" y="485"/>
                    <a:pt x="184" y="485"/>
                  </a:cubicBezTo>
                  <a:cubicBezTo>
                    <a:pt x="184" y="485"/>
                    <a:pt x="184" y="485"/>
                    <a:pt x="184" y="485"/>
                  </a:cubicBezTo>
                  <a:cubicBezTo>
                    <a:pt x="184" y="485"/>
                    <a:pt x="184" y="485"/>
                    <a:pt x="184" y="485"/>
                  </a:cubicBezTo>
                  <a:cubicBezTo>
                    <a:pt x="246" y="459"/>
                    <a:pt x="246" y="459"/>
                    <a:pt x="246" y="459"/>
                  </a:cubicBezTo>
                  <a:cubicBezTo>
                    <a:pt x="246" y="459"/>
                    <a:pt x="246" y="459"/>
                    <a:pt x="246" y="459"/>
                  </a:cubicBezTo>
                  <a:cubicBezTo>
                    <a:pt x="246" y="450"/>
                    <a:pt x="246" y="450"/>
                    <a:pt x="246" y="450"/>
                  </a:cubicBezTo>
                  <a:cubicBezTo>
                    <a:pt x="249" y="370"/>
                    <a:pt x="281" y="339"/>
                    <a:pt x="285" y="335"/>
                  </a:cubicBezTo>
                  <a:cubicBezTo>
                    <a:pt x="335" y="303"/>
                    <a:pt x="367" y="247"/>
                    <a:pt x="367" y="183"/>
                  </a:cubicBezTo>
                  <a:close/>
                  <a:moveTo>
                    <a:pt x="184" y="482"/>
                  </a:moveTo>
                  <a:cubicBezTo>
                    <a:pt x="183" y="459"/>
                    <a:pt x="183" y="459"/>
                    <a:pt x="183" y="459"/>
                  </a:cubicBezTo>
                  <a:cubicBezTo>
                    <a:pt x="184" y="459"/>
                    <a:pt x="184" y="459"/>
                    <a:pt x="184" y="459"/>
                  </a:cubicBezTo>
                  <a:lnTo>
                    <a:pt x="184" y="482"/>
                  </a:lnTo>
                  <a:close/>
                </a:path>
              </a:pathLst>
            </a:custGeom>
            <a:solidFill>
              <a:srgbClr val="FAF6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0" name="Rectangle 30"/>
            <p:cNvSpPr>
              <a:spLocks noChangeArrowheads="1"/>
            </p:cNvSpPr>
            <p:nvPr userDrawn="1"/>
          </p:nvSpPr>
          <p:spPr bwMode="auto">
            <a:xfrm>
              <a:off x="5473" y="1485"/>
              <a:ext cx="149" cy="99"/>
            </a:xfrm>
            <a:prstGeom prst="rect">
              <a:avLst/>
            </a:prstGeom>
            <a:solidFill>
              <a:srgbClr val="4668C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1" name="Freeform 31"/>
            <p:cNvSpPr>
              <a:spLocks/>
            </p:cNvSpPr>
            <p:nvPr userDrawn="1"/>
          </p:nvSpPr>
          <p:spPr bwMode="auto">
            <a:xfrm>
              <a:off x="5473" y="1501"/>
              <a:ext cx="149" cy="28"/>
            </a:xfrm>
            <a:custGeom>
              <a:avLst/>
              <a:gdLst>
                <a:gd name="T0" fmla="*/ 1 w 149"/>
                <a:gd name="T1" fmla="*/ 28 h 28"/>
                <a:gd name="T2" fmla="*/ 0 w 149"/>
                <a:gd name="T3" fmla="*/ 23 h 28"/>
                <a:gd name="T4" fmla="*/ 147 w 149"/>
                <a:gd name="T5" fmla="*/ 0 h 28"/>
                <a:gd name="T6" fmla="*/ 149 w 149"/>
                <a:gd name="T7" fmla="*/ 4 h 28"/>
                <a:gd name="T8" fmla="*/ 1 w 149"/>
                <a:gd name="T9" fmla="*/ 28 h 28"/>
              </a:gdLst>
              <a:ahLst/>
              <a:cxnLst>
                <a:cxn ang="0">
                  <a:pos x="T0" y="T1"/>
                </a:cxn>
                <a:cxn ang="0">
                  <a:pos x="T2" y="T3"/>
                </a:cxn>
                <a:cxn ang="0">
                  <a:pos x="T4" y="T5"/>
                </a:cxn>
                <a:cxn ang="0">
                  <a:pos x="T6" y="T7"/>
                </a:cxn>
                <a:cxn ang="0">
                  <a:pos x="T8" y="T9"/>
                </a:cxn>
              </a:cxnLst>
              <a:rect l="0" t="0" r="r" b="b"/>
              <a:pathLst>
                <a:path w="149" h="28">
                  <a:moveTo>
                    <a:pt x="1" y="28"/>
                  </a:moveTo>
                  <a:lnTo>
                    <a:pt x="0" y="23"/>
                  </a:lnTo>
                  <a:lnTo>
                    <a:pt x="147" y="0"/>
                  </a:lnTo>
                  <a:lnTo>
                    <a:pt x="149" y="4"/>
                  </a:lnTo>
                  <a:lnTo>
                    <a:pt x="1" y="28"/>
                  </a:lnTo>
                  <a:close/>
                </a:path>
              </a:pathLst>
            </a:cu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2" name="Freeform 32"/>
            <p:cNvSpPr>
              <a:spLocks/>
            </p:cNvSpPr>
            <p:nvPr userDrawn="1"/>
          </p:nvSpPr>
          <p:spPr bwMode="auto">
            <a:xfrm>
              <a:off x="5473" y="1532"/>
              <a:ext cx="149" cy="27"/>
            </a:xfrm>
            <a:custGeom>
              <a:avLst/>
              <a:gdLst>
                <a:gd name="T0" fmla="*/ 1 w 149"/>
                <a:gd name="T1" fmla="*/ 27 h 27"/>
                <a:gd name="T2" fmla="*/ 0 w 149"/>
                <a:gd name="T3" fmla="*/ 23 h 27"/>
                <a:gd name="T4" fmla="*/ 147 w 149"/>
                <a:gd name="T5" fmla="*/ 0 h 27"/>
                <a:gd name="T6" fmla="*/ 149 w 149"/>
                <a:gd name="T7" fmla="*/ 5 h 27"/>
                <a:gd name="T8" fmla="*/ 1 w 149"/>
                <a:gd name="T9" fmla="*/ 27 h 27"/>
              </a:gdLst>
              <a:ahLst/>
              <a:cxnLst>
                <a:cxn ang="0">
                  <a:pos x="T0" y="T1"/>
                </a:cxn>
                <a:cxn ang="0">
                  <a:pos x="T2" y="T3"/>
                </a:cxn>
                <a:cxn ang="0">
                  <a:pos x="T4" y="T5"/>
                </a:cxn>
                <a:cxn ang="0">
                  <a:pos x="T6" y="T7"/>
                </a:cxn>
                <a:cxn ang="0">
                  <a:pos x="T8" y="T9"/>
                </a:cxn>
              </a:cxnLst>
              <a:rect l="0" t="0" r="r" b="b"/>
              <a:pathLst>
                <a:path w="149" h="27">
                  <a:moveTo>
                    <a:pt x="1" y="27"/>
                  </a:moveTo>
                  <a:lnTo>
                    <a:pt x="0" y="23"/>
                  </a:lnTo>
                  <a:lnTo>
                    <a:pt x="147" y="0"/>
                  </a:lnTo>
                  <a:lnTo>
                    <a:pt x="149" y="5"/>
                  </a:lnTo>
                  <a:lnTo>
                    <a:pt x="1" y="27"/>
                  </a:lnTo>
                  <a:close/>
                </a:path>
              </a:pathLst>
            </a:cu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3" name="Freeform 33"/>
            <p:cNvSpPr>
              <a:spLocks/>
            </p:cNvSpPr>
            <p:nvPr userDrawn="1"/>
          </p:nvSpPr>
          <p:spPr bwMode="auto">
            <a:xfrm>
              <a:off x="5473" y="1558"/>
              <a:ext cx="149" cy="29"/>
            </a:xfrm>
            <a:custGeom>
              <a:avLst/>
              <a:gdLst>
                <a:gd name="T0" fmla="*/ 1 w 149"/>
                <a:gd name="T1" fmla="*/ 29 h 29"/>
                <a:gd name="T2" fmla="*/ 0 w 149"/>
                <a:gd name="T3" fmla="*/ 24 h 29"/>
                <a:gd name="T4" fmla="*/ 147 w 149"/>
                <a:gd name="T5" fmla="*/ 0 h 29"/>
                <a:gd name="T6" fmla="*/ 149 w 149"/>
                <a:gd name="T7" fmla="*/ 5 h 29"/>
                <a:gd name="T8" fmla="*/ 1 w 149"/>
                <a:gd name="T9" fmla="*/ 29 h 29"/>
              </a:gdLst>
              <a:ahLst/>
              <a:cxnLst>
                <a:cxn ang="0">
                  <a:pos x="T0" y="T1"/>
                </a:cxn>
                <a:cxn ang="0">
                  <a:pos x="T2" y="T3"/>
                </a:cxn>
                <a:cxn ang="0">
                  <a:pos x="T4" y="T5"/>
                </a:cxn>
                <a:cxn ang="0">
                  <a:pos x="T6" y="T7"/>
                </a:cxn>
                <a:cxn ang="0">
                  <a:pos x="T8" y="T9"/>
                </a:cxn>
              </a:cxnLst>
              <a:rect l="0" t="0" r="r" b="b"/>
              <a:pathLst>
                <a:path w="149" h="29">
                  <a:moveTo>
                    <a:pt x="1" y="29"/>
                  </a:moveTo>
                  <a:lnTo>
                    <a:pt x="0" y="24"/>
                  </a:lnTo>
                  <a:lnTo>
                    <a:pt x="147" y="0"/>
                  </a:lnTo>
                  <a:lnTo>
                    <a:pt x="149" y="5"/>
                  </a:lnTo>
                  <a:lnTo>
                    <a:pt x="1" y="29"/>
                  </a:lnTo>
                  <a:close/>
                </a:path>
              </a:pathLst>
            </a:cu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4" name="Freeform 34"/>
            <p:cNvSpPr>
              <a:spLocks/>
            </p:cNvSpPr>
            <p:nvPr userDrawn="1"/>
          </p:nvSpPr>
          <p:spPr bwMode="auto">
            <a:xfrm>
              <a:off x="5509" y="1584"/>
              <a:ext cx="76" cy="26"/>
            </a:xfrm>
            <a:custGeom>
              <a:avLst/>
              <a:gdLst>
                <a:gd name="T0" fmla="*/ 0 w 76"/>
                <a:gd name="T1" fmla="*/ 0 h 26"/>
                <a:gd name="T2" fmla="*/ 11 w 76"/>
                <a:gd name="T3" fmla="*/ 26 h 26"/>
                <a:gd name="T4" fmla="*/ 64 w 76"/>
                <a:gd name="T5" fmla="*/ 26 h 26"/>
                <a:gd name="T6" fmla="*/ 76 w 76"/>
                <a:gd name="T7" fmla="*/ 0 h 26"/>
                <a:gd name="T8" fmla="*/ 0 w 76"/>
                <a:gd name="T9" fmla="*/ 0 h 26"/>
              </a:gdLst>
              <a:ahLst/>
              <a:cxnLst>
                <a:cxn ang="0">
                  <a:pos x="T0" y="T1"/>
                </a:cxn>
                <a:cxn ang="0">
                  <a:pos x="T2" y="T3"/>
                </a:cxn>
                <a:cxn ang="0">
                  <a:pos x="T4" y="T5"/>
                </a:cxn>
                <a:cxn ang="0">
                  <a:pos x="T6" y="T7"/>
                </a:cxn>
                <a:cxn ang="0">
                  <a:pos x="T8" y="T9"/>
                </a:cxn>
              </a:cxnLst>
              <a:rect l="0" t="0" r="r" b="b"/>
              <a:pathLst>
                <a:path w="76" h="26">
                  <a:moveTo>
                    <a:pt x="0" y="0"/>
                  </a:moveTo>
                  <a:lnTo>
                    <a:pt x="11" y="26"/>
                  </a:lnTo>
                  <a:lnTo>
                    <a:pt x="64" y="26"/>
                  </a:lnTo>
                  <a:lnTo>
                    <a:pt x="76" y="0"/>
                  </a:lnTo>
                  <a:lnTo>
                    <a:pt x="0" y="0"/>
                  </a:lnTo>
                  <a:close/>
                </a:path>
              </a:pathLst>
            </a:cu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5" name="Freeform 35"/>
            <p:cNvSpPr>
              <a:spLocks/>
            </p:cNvSpPr>
            <p:nvPr userDrawn="1"/>
          </p:nvSpPr>
          <p:spPr bwMode="auto">
            <a:xfrm>
              <a:off x="6102" y="1962"/>
              <a:ext cx="85" cy="88"/>
            </a:xfrm>
            <a:custGeom>
              <a:avLst/>
              <a:gdLst>
                <a:gd name="T0" fmla="*/ 73 w 73"/>
                <a:gd name="T1" fmla="*/ 41 h 75"/>
                <a:gd name="T2" fmla="*/ 32 w 73"/>
                <a:gd name="T3" fmla="*/ 0 h 75"/>
                <a:gd name="T4" fmla="*/ 12 w 73"/>
                <a:gd name="T5" fmla="*/ 6 h 75"/>
                <a:gd name="T6" fmla="*/ 15 w 73"/>
                <a:gd name="T7" fmla="*/ 59 h 75"/>
                <a:gd name="T8" fmla="*/ 73 w 73"/>
                <a:gd name="T9" fmla="*/ 60 h 75"/>
                <a:gd name="T10" fmla="*/ 73 w 73"/>
                <a:gd name="T11" fmla="*/ 43 h 75"/>
                <a:gd name="T12" fmla="*/ 73 w 73"/>
                <a:gd name="T13" fmla="*/ 43 h 75"/>
                <a:gd name="T14" fmla="*/ 73 w 73"/>
                <a:gd name="T15" fmla="*/ 41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75">
                  <a:moveTo>
                    <a:pt x="73" y="41"/>
                  </a:moveTo>
                  <a:cubicBezTo>
                    <a:pt x="73" y="19"/>
                    <a:pt x="55" y="0"/>
                    <a:pt x="32" y="0"/>
                  </a:cubicBezTo>
                  <a:cubicBezTo>
                    <a:pt x="25" y="0"/>
                    <a:pt x="18" y="2"/>
                    <a:pt x="12" y="6"/>
                  </a:cubicBezTo>
                  <a:cubicBezTo>
                    <a:pt x="0" y="22"/>
                    <a:pt x="1" y="45"/>
                    <a:pt x="15" y="59"/>
                  </a:cubicBezTo>
                  <a:cubicBezTo>
                    <a:pt x="31" y="75"/>
                    <a:pt x="57" y="75"/>
                    <a:pt x="73" y="60"/>
                  </a:cubicBezTo>
                  <a:cubicBezTo>
                    <a:pt x="73" y="43"/>
                    <a:pt x="73" y="43"/>
                    <a:pt x="73" y="43"/>
                  </a:cubicBezTo>
                  <a:cubicBezTo>
                    <a:pt x="73" y="43"/>
                    <a:pt x="73" y="43"/>
                    <a:pt x="73" y="43"/>
                  </a:cubicBezTo>
                  <a:cubicBezTo>
                    <a:pt x="73" y="43"/>
                    <a:pt x="73" y="42"/>
                    <a:pt x="73" y="41"/>
                  </a:cubicBezTo>
                  <a:close/>
                </a:path>
              </a:pathLst>
            </a:custGeom>
            <a:solidFill>
              <a:srgbClr val="FFF1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6" name="Freeform 36"/>
            <p:cNvSpPr>
              <a:spLocks/>
            </p:cNvSpPr>
            <p:nvPr userDrawn="1"/>
          </p:nvSpPr>
          <p:spPr bwMode="auto">
            <a:xfrm>
              <a:off x="6102" y="1962"/>
              <a:ext cx="85" cy="88"/>
            </a:xfrm>
            <a:custGeom>
              <a:avLst/>
              <a:gdLst>
                <a:gd name="T0" fmla="*/ 73 w 73"/>
                <a:gd name="T1" fmla="*/ 41 h 75"/>
                <a:gd name="T2" fmla="*/ 32 w 73"/>
                <a:gd name="T3" fmla="*/ 0 h 75"/>
                <a:gd name="T4" fmla="*/ 12 w 73"/>
                <a:gd name="T5" fmla="*/ 6 h 75"/>
                <a:gd name="T6" fmla="*/ 15 w 73"/>
                <a:gd name="T7" fmla="*/ 59 h 75"/>
                <a:gd name="T8" fmla="*/ 73 w 73"/>
                <a:gd name="T9" fmla="*/ 60 h 75"/>
                <a:gd name="T10" fmla="*/ 73 w 73"/>
                <a:gd name="T11" fmla="*/ 43 h 75"/>
                <a:gd name="T12" fmla="*/ 73 w 73"/>
                <a:gd name="T13" fmla="*/ 43 h 75"/>
                <a:gd name="T14" fmla="*/ 73 w 73"/>
                <a:gd name="T15" fmla="*/ 41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75">
                  <a:moveTo>
                    <a:pt x="73" y="41"/>
                  </a:moveTo>
                  <a:cubicBezTo>
                    <a:pt x="73" y="19"/>
                    <a:pt x="55" y="0"/>
                    <a:pt x="32" y="0"/>
                  </a:cubicBezTo>
                  <a:cubicBezTo>
                    <a:pt x="25" y="0"/>
                    <a:pt x="18" y="2"/>
                    <a:pt x="12" y="6"/>
                  </a:cubicBezTo>
                  <a:cubicBezTo>
                    <a:pt x="0" y="22"/>
                    <a:pt x="1" y="45"/>
                    <a:pt x="15" y="59"/>
                  </a:cubicBezTo>
                  <a:cubicBezTo>
                    <a:pt x="31" y="75"/>
                    <a:pt x="57" y="75"/>
                    <a:pt x="73" y="60"/>
                  </a:cubicBezTo>
                  <a:cubicBezTo>
                    <a:pt x="73" y="43"/>
                    <a:pt x="73" y="43"/>
                    <a:pt x="73" y="43"/>
                  </a:cubicBezTo>
                  <a:cubicBezTo>
                    <a:pt x="73" y="43"/>
                    <a:pt x="73" y="43"/>
                    <a:pt x="73" y="43"/>
                  </a:cubicBezTo>
                  <a:cubicBezTo>
                    <a:pt x="73" y="43"/>
                    <a:pt x="73" y="42"/>
                    <a:pt x="73" y="41"/>
                  </a:cubicBezTo>
                  <a:close/>
                </a:path>
              </a:pathLst>
            </a:custGeom>
            <a:solidFill>
              <a:srgbClr val="FCD11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7" name="Freeform 37"/>
            <p:cNvSpPr>
              <a:spLocks/>
            </p:cNvSpPr>
            <p:nvPr userDrawn="1"/>
          </p:nvSpPr>
          <p:spPr bwMode="auto">
            <a:xfrm>
              <a:off x="5407" y="2680"/>
              <a:ext cx="409" cy="614"/>
            </a:xfrm>
            <a:custGeom>
              <a:avLst/>
              <a:gdLst>
                <a:gd name="T0" fmla="*/ 0 w 347"/>
                <a:gd name="T1" fmla="*/ 0 h 522"/>
                <a:gd name="T2" fmla="*/ 0 w 347"/>
                <a:gd name="T3" fmla="*/ 522 h 522"/>
                <a:gd name="T4" fmla="*/ 65 w 347"/>
                <a:gd name="T5" fmla="*/ 522 h 522"/>
                <a:gd name="T6" fmla="*/ 65 w 347"/>
                <a:gd name="T7" fmla="*/ 494 h 522"/>
                <a:gd name="T8" fmla="*/ 161 w 347"/>
                <a:gd name="T9" fmla="*/ 494 h 522"/>
                <a:gd name="T10" fmla="*/ 161 w 347"/>
                <a:gd name="T11" fmla="*/ 522 h 522"/>
                <a:gd name="T12" fmla="*/ 189 w 347"/>
                <a:gd name="T13" fmla="*/ 522 h 522"/>
                <a:gd name="T14" fmla="*/ 189 w 347"/>
                <a:gd name="T15" fmla="*/ 522 h 522"/>
                <a:gd name="T16" fmla="*/ 214 w 347"/>
                <a:gd name="T17" fmla="*/ 522 h 522"/>
                <a:gd name="T18" fmla="*/ 214 w 347"/>
                <a:gd name="T19" fmla="*/ 494 h 522"/>
                <a:gd name="T20" fmla="*/ 310 w 347"/>
                <a:gd name="T21" fmla="*/ 494 h 522"/>
                <a:gd name="T22" fmla="*/ 310 w 347"/>
                <a:gd name="T23" fmla="*/ 522 h 522"/>
                <a:gd name="T24" fmla="*/ 347 w 347"/>
                <a:gd name="T25" fmla="*/ 522 h 522"/>
                <a:gd name="T26" fmla="*/ 347 w 347"/>
                <a:gd name="T27" fmla="*/ 464 h 522"/>
                <a:gd name="T28" fmla="*/ 347 w 347"/>
                <a:gd name="T29" fmla="*/ 464 h 522"/>
                <a:gd name="T30" fmla="*/ 331 w 347"/>
                <a:gd name="T31" fmla="*/ 298 h 522"/>
                <a:gd name="T32" fmla="*/ 0 w 347"/>
                <a:gd name="T3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7" h="522">
                  <a:moveTo>
                    <a:pt x="0" y="0"/>
                  </a:moveTo>
                  <a:cubicBezTo>
                    <a:pt x="0" y="522"/>
                    <a:pt x="0" y="522"/>
                    <a:pt x="0" y="522"/>
                  </a:cubicBezTo>
                  <a:cubicBezTo>
                    <a:pt x="65" y="522"/>
                    <a:pt x="65" y="522"/>
                    <a:pt x="65" y="522"/>
                  </a:cubicBezTo>
                  <a:cubicBezTo>
                    <a:pt x="65" y="494"/>
                    <a:pt x="65" y="494"/>
                    <a:pt x="65" y="494"/>
                  </a:cubicBezTo>
                  <a:cubicBezTo>
                    <a:pt x="161" y="494"/>
                    <a:pt x="161" y="494"/>
                    <a:pt x="161" y="494"/>
                  </a:cubicBezTo>
                  <a:cubicBezTo>
                    <a:pt x="161" y="522"/>
                    <a:pt x="161" y="522"/>
                    <a:pt x="161" y="522"/>
                  </a:cubicBezTo>
                  <a:cubicBezTo>
                    <a:pt x="189" y="522"/>
                    <a:pt x="189" y="522"/>
                    <a:pt x="189" y="522"/>
                  </a:cubicBezTo>
                  <a:cubicBezTo>
                    <a:pt x="189" y="522"/>
                    <a:pt x="189" y="522"/>
                    <a:pt x="189" y="522"/>
                  </a:cubicBezTo>
                  <a:cubicBezTo>
                    <a:pt x="214" y="522"/>
                    <a:pt x="214" y="522"/>
                    <a:pt x="214" y="522"/>
                  </a:cubicBezTo>
                  <a:cubicBezTo>
                    <a:pt x="214" y="494"/>
                    <a:pt x="214" y="494"/>
                    <a:pt x="214" y="494"/>
                  </a:cubicBezTo>
                  <a:cubicBezTo>
                    <a:pt x="310" y="494"/>
                    <a:pt x="310" y="494"/>
                    <a:pt x="310" y="494"/>
                  </a:cubicBezTo>
                  <a:cubicBezTo>
                    <a:pt x="310" y="522"/>
                    <a:pt x="310" y="522"/>
                    <a:pt x="310" y="522"/>
                  </a:cubicBezTo>
                  <a:cubicBezTo>
                    <a:pt x="347" y="522"/>
                    <a:pt x="347" y="522"/>
                    <a:pt x="347" y="522"/>
                  </a:cubicBezTo>
                  <a:cubicBezTo>
                    <a:pt x="347" y="464"/>
                    <a:pt x="347" y="464"/>
                    <a:pt x="347" y="464"/>
                  </a:cubicBezTo>
                  <a:cubicBezTo>
                    <a:pt x="347" y="464"/>
                    <a:pt x="347" y="464"/>
                    <a:pt x="347" y="464"/>
                  </a:cubicBezTo>
                  <a:cubicBezTo>
                    <a:pt x="345" y="412"/>
                    <a:pt x="341" y="352"/>
                    <a:pt x="331" y="298"/>
                  </a:cubicBezTo>
                  <a:cubicBezTo>
                    <a:pt x="0" y="0"/>
                    <a:pt x="0" y="0"/>
                    <a:pt x="0" y="0"/>
                  </a:cubicBezTo>
                </a:path>
              </a:pathLst>
            </a:custGeom>
            <a:solidFill>
              <a:srgbClr val="00168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8" name="Rectangle 38"/>
            <p:cNvSpPr>
              <a:spLocks noChangeArrowheads="1"/>
            </p:cNvSpPr>
            <p:nvPr userDrawn="1"/>
          </p:nvSpPr>
          <p:spPr bwMode="auto">
            <a:xfrm>
              <a:off x="5659" y="3261"/>
              <a:ext cx="113" cy="33"/>
            </a:xfrm>
            <a:prstGeom prst="rect">
              <a:avLst/>
            </a:prstGeom>
            <a:solidFill>
              <a:srgbClr val="00168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59" name="Rectangle 39"/>
            <p:cNvSpPr>
              <a:spLocks noChangeArrowheads="1"/>
            </p:cNvSpPr>
            <p:nvPr userDrawn="1"/>
          </p:nvSpPr>
          <p:spPr bwMode="auto">
            <a:xfrm>
              <a:off x="5659" y="3261"/>
              <a:ext cx="113" cy="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0" name="Freeform 40"/>
            <p:cNvSpPr>
              <a:spLocks/>
            </p:cNvSpPr>
            <p:nvPr userDrawn="1"/>
          </p:nvSpPr>
          <p:spPr bwMode="auto">
            <a:xfrm>
              <a:off x="5484" y="3261"/>
              <a:ext cx="113" cy="33"/>
            </a:xfrm>
            <a:custGeom>
              <a:avLst/>
              <a:gdLst>
                <a:gd name="T0" fmla="*/ 113 w 113"/>
                <a:gd name="T1" fmla="*/ 0 h 33"/>
                <a:gd name="T2" fmla="*/ 0 w 113"/>
                <a:gd name="T3" fmla="*/ 0 h 33"/>
                <a:gd name="T4" fmla="*/ 0 w 113"/>
                <a:gd name="T5" fmla="*/ 33 h 33"/>
                <a:gd name="T6" fmla="*/ 33 w 113"/>
                <a:gd name="T7" fmla="*/ 33 h 33"/>
                <a:gd name="T8" fmla="*/ 113 w 113"/>
                <a:gd name="T9" fmla="*/ 33 h 33"/>
                <a:gd name="T10" fmla="*/ 113 w 113"/>
                <a:gd name="T11" fmla="*/ 0 h 33"/>
              </a:gdLst>
              <a:ahLst/>
              <a:cxnLst>
                <a:cxn ang="0">
                  <a:pos x="T0" y="T1"/>
                </a:cxn>
                <a:cxn ang="0">
                  <a:pos x="T2" y="T3"/>
                </a:cxn>
                <a:cxn ang="0">
                  <a:pos x="T4" y="T5"/>
                </a:cxn>
                <a:cxn ang="0">
                  <a:pos x="T6" y="T7"/>
                </a:cxn>
                <a:cxn ang="0">
                  <a:pos x="T8" y="T9"/>
                </a:cxn>
                <a:cxn ang="0">
                  <a:pos x="T10" y="T11"/>
                </a:cxn>
              </a:cxnLst>
              <a:rect l="0" t="0" r="r" b="b"/>
              <a:pathLst>
                <a:path w="113" h="33">
                  <a:moveTo>
                    <a:pt x="113" y="0"/>
                  </a:moveTo>
                  <a:lnTo>
                    <a:pt x="0" y="0"/>
                  </a:lnTo>
                  <a:lnTo>
                    <a:pt x="0" y="33"/>
                  </a:lnTo>
                  <a:lnTo>
                    <a:pt x="33" y="33"/>
                  </a:lnTo>
                  <a:lnTo>
                    <a:pt x="113" y="33"/>
                  </a:lnTo>
                  <a:lnTo>
                    <a:pt x="113" y="0"/>
                  </a:lnTo>
                  <a:close/>
                </a:path>
              </a:pathLst>
            </a:custGeom>
            <a:solidFill>
              <a:srgbClr val="00168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1" name="Freeform 41"/>
            <p:cNvSpPr>
              <a:spLocks/>
            </p:cNvSpPr>
            <p:nvPr userDrawn="1"/>
          </p:nvSpPr>
          <p:spPr bwMode="auto">
            <a:xfrm>
              <a:off x="5484" y="3261"/>
              <a:ext cx="113" cy="33"/>
            </a:xfrm>
            <a:custGeom>
              <a:avLst/>
              <a:gdLst>
                <a:gd name="T0" fmla="*/ 113 w 113"/>
                <a:gd name="T1" fmla="*/ 0 h 33"/>
                <a:gd name="T2" fmla="*/ 0 w 113"/>
                <a:gd name="T3" fmla="*/ 0 h 33"/>
                <a:gd name="T4" fmla="*/ 0 w 113"/>
                <a:gd name="T5" fmla="*/ 33 h 33"/>
                <a:gd name="T6" fmla="*/ 33 w 113"/>
                <a:gd name="T7" fmla="*/ 33 h 33"/>
                <a:gd name="T8" fmla="*/ 113 w 113"/>
                <a:gd name="T9" fmla="*/ 33 h 33"/>
                <a:gd name="T10" fmla="*/ 113 w 113"/>
                <a:gd name="T11" fmla="*/ 0 h 33"/>
              </a:gdLst>
              <a:ahLst/>
              <a:cxnLst>
                <a:cxn ang="0">
                  <a:pos x="T0" y="T1"/>
                </a:cxn>
                <a:cxn ang="0">
                  <a:pos x="T2" y="T3"/>
                </a:cxn>
                <a:cxn ang="0">
                  <a:pos x="T4" y="T5"/>
                </a:cxn>
                <a:cxn ang="0">
                  <a:pos x="T6" y="T7"/>
                </a:cxn>
                <a:cxn ang="0">
                  <a:pos x="T8" y="T9"/>
                </a:cxn>
                <a:cxn ang="0">
                  <a:pos x="T10" y="T11"/>
                </a:cxn>
              </a:cxnLst>
              <a:rect l="0" t="0" r="r" b="b"/>
              <a:pathLst>
                <a:path w="113" h="33">
                  <a:moveTo>
                    <a:pt x="113" y="0"/>
                  </a:moveTo>
                  <a:lnTo>
                    <a:pt x="0" y="0"/>
                  </a:lnTo>
                  <a:lnTo>
                    <a:pt x="0" y="33"/>
                  </a:lnTo>
                  <a:lnTo>
                    <a:pt x="33" y="33"/>
                  </a:lnTo>
                  <a:lnTo>
                    <a:pt x="113" y="33"/>
                  </a:lnTo>
                  <a:lnTo>
                    <a:pt x="113"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2" name="Freeform 42"/>
            <p:cNvSpPr>
              <a:spLocks/>
            </p:cNvSpPr>
            <p:nvPr userDrawn="1"/>
          </p:nvSpPr>
          <p:spPr bwMode="auto">
            <a:xfrm>
              <a:off x="5605" y="2483"/>
              <a:ext cx="73" cy="266"/>
            </a:xfrm>
            <a:custGeom>
              <a:avLst/>
              <a:gdLst>
                <a:gd name="T0" fmla="*/ 0 w 73"/>
                <a:gd name="T1" fmla="*/ 0 h 266"/>
                <a:gd name="T2" fmla="*/ 38 w 73"/>
                <a:gd name="T3" fmla="*/ 266 h 266"/>
                <a:gd name="T4" fmla="*/ 73 w 73"/>
                <a:gd name="T5" fmla="*/ 0 h 266"/>
                <a:gd name="T6" fmla="*/ 0 w 73"/>
                <a:gd name="T7" fmla="*/ 0 h 266"/>
              </a:gdLst>
              <a:ahLst/>
              <a:cxnLst>
                <a:cxn ang="0">
                  <a:pos x="T0" y="T1"/>
                </a:cxn>
                <a:cxn ang="0">
                  <a:pos x="T2" y="T3"/>
                </a:cxn>
                <a:cxn ang="0">
                  <a:pos x="T4" y="T5"/>
                </a:cxn>
                <a:cxn ang="0">
                  <a:pos x="T6" y="T7"/>
                </a:cxn>
              </a:cxnLst>
              <a:rect l="0" t="0" r="r" b="b"/>
              <a:pathLst>
                <a:path w="73" h="266">
                  <a:moveTo>
                    <a:pt x="0" y="0"/>
                  </a:moveTo>
                  <a:lnTo>
                    <a:pt x="38" y="266"/>
                  </a:lnTo>
                  <a:lnTo>
                    <a:pt x="73" y="0"/>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3" name="Freeform 43"/>
            <p:cNvSpPr>
              <a:spLocks/>
            </p:cNvSpPr>
            <p:nvPr userDrawn="1"/>
          </p:nvSpPr>
          <p:spPr bwMode="auto">
            <a:xfrm>
              <a:off x="5605" y="2483"/>
              <a:ext cx="73" cy="266"/>
            </a:xfrm>
            <a:custGeom>
              <a:avLst/>
              <a:gdLst>
                <a:gd name="T0" fmla="*/ 0 w 73"/>
                <a:gd name="T1" fmla="*/ 0 h 266"/>
                <a:gd name="T2" fmla="*/ 38 w 73"/>
                <a:gd name="T3" fmla="*/ 266 h 266"/>
                <a:gd name="T4" fmla="*/ 73 w 73"/>
                <a:gd name="T5" fmla="*/ 0 h 266"/>
                <a:gd name="T6" fmla="*/ 0 w 73"/>
                <a:gd name="T7" fmla="*/ 0 h 266"/>
              </a:gdLst>
              <a:ahLst/>
              <a:cxnLst>
                <a:cxn ang="0">
                  <a:pos x="T0" y="T1"/>
                </a:cxn>
                <a:cxn ang="0">
                  <a:pos x="T2" y="T3"/>
                </a:cxn>
                <a:cxn ang="0">
                  <a:pos x="T4" y="T5"/>
                </a:cxn>
                <a:cxn ang="0">
                  <a:pos x="T6" y="T7"/>
                </a:cxn>
              </a:cxnLst>
              <a:rect l="0" t="0" r="r" b="b"/>
              <a:pathLst>
                <a:path w="73" h="266">
                  <a:moveTo>
                    <a:pt x="0" y="0"/>
                  </a:moveTo>
                  <a:lnTo>
                    <a:pt x="38" y="266"/>
                  </a:lnTo>
                  <a:lnTo>
                    <a:pt x="73"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4" name="Freeform 44"/>
            <p:cNvSpPr>
              <a:spLocks/>
            </p:cNvSpPr>
            <p:nvPr userDrawn="1"/>
          </p:nvSpPr>
          <p:spPr bwMode="auto">
            <a:xfrm>
              <a:off x="5605" y="2483"/>
              <a:ext cx="73" cy="266"/>
            </a:xfrm>
            <a:custGeom>
              <a:avLst/>
              <a:gdLst>
                <a:gd name="T0" fmla="*/ 73 w 73"/>
                <a:gd name="T1" fmla="*/ 0 h 266"/>
                <a:gd name="T2" fmla="*/ 0 w 73"/>
                <a:gd name="T3" fmla="*/ 0 h 266"/>
                <a:gd name="T4" fmla="*/ 38 w 73"/>
                <a:gd name="T5" fmla="*/ 266 h 266"/>
                <a:gd name="T6" fmla="*/ 73 w 73"/>
                <a:gd name="T7" fmla="*/ 0 h 266"/>
              </a:gdLst>
              <a:ahLst/>
              <a:cxnLst>
                <a:cxn ang="0">
                  <a:pos x="T0" y="T1"/>
                </a:cxn>
                <a:cxn ang="0">
                  <a:pos x="T2" y="T3"/>
                </a:cxn>
                <a:cxn ang="0">
                  <a:pos x="T4" y="T5"/>
                </a:cxn>
                <a:cxn ang="0">
                  <a:pos x="T6" y="T7"/>
                </a:cxn>
              </a:cxnLst>
              <a:rect l="0" t="0" r="r" b="b"/>
              <a:pathLst>
                <a:path w="73" h="266">
                  <a:moveTo>
                    <a:pt x="73" y="0"/>
                  </a:moveTo>
                  <a:lnTo>
                    <a:pt x="0" y="0"/>
                  </a:lnTo>
                  <a:lnTo>
                    <a:pt x="38" y="266"/>
                  </a:lnTo>
                  <a:lnTo>
                    <a:pt x="73" y="0"/>
                  </a:lnTo>
                  <a:close/>
                </a:path>
              </a:pathLst>
            </a:custGeom>
            <a:solidFill>
              <a:srgbClr val="E5E5E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5" name="Freeform 45"/>
            <p:cNvSpPr>
              <a:spLocks/>
            </p:cNvSpPr>
            <p:nvPr userDrawn="1"/>
          </p:nvSpPr>
          <p:spPr bwMode="auto">
            <a:xfrm>
              <a:off x="5605" y="2483"/>
              <a:ext cx="73" cy="266"/>
            </a:xfrm>
            <a:custGeom>
              <a:avLst/>
              <a:gdLst>
                <a:gd name="T0" fmla="*/ 73 w 73"/>
                <a:gd name="T1" fmla="*/ 0 h 266"/>
                <a:gd name="T2" fmla="*/ 0 w 73"/>
                <a:gd name="T3" fmla="*/ 0 h 266"/>
                <a:gd name="T4" fmla="*/ 38 w 73"/>
                <a:gd name="T5" fmla="*/ 266 h 266"/>
                <a:gd name="T6" fmla="*/ 73 w 73"/>
                <a:gd name="T7" fmla="*/ 0 h 266"/>
              </a:gdLst>
              <a:ahLst/>
              <a:cxnLst>
                <a:cxn ang="0">
                  <a:pos x="T0" y="T1"/>
                </a:cxn>
                <a:cxn ang="0">
                  <a:pos x="T2" y="T3"/>
                </a:cxn>
                <a:cxn ang="0">
                  <a:pos x="T4" y="T5"/>
                </a:cxn>
                <a:cxn ang="0">
                  <a:pos x="T6" y="T7"/>
                </a:cxn>
              </a:cxnLst>
              <a:rect l="0" t="0" r="r" b="b"/>
              <a:pathLst>
                <a:path w="73" h="266">
                  <a:moveTo>
                    <a:pt x="73" y="0"/>
                  </a:moveTo>
                  <a:lnTo>
                    <a:pt x="0" y="0"/>
                  </a:lnTo>
                  <a:lnTo>
                    <a:pt x="38" y="266"/>
                  </a:lnTo>
                  <a:lnTo>
                    <a:pt x="73"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6" name="Freeform 46"/>
            <p:cNvSpPr>
              <a:spLocks/>
            </p:cNvSpPr>
            <p:nvPr userDrawn="1"/>
          </p:nvSpPr>
          <p:spPr bwMode="auto">
            <a:xfrm>
              <a:off x="5605" y="2328"/>
              <a:ext cx="106" cy="156"/>
            </a:xfrm>
            <a:custGeom>
              <a:avLst/>
              <a:gdLst>
                <a:gd name="T0" fmla="*/ 61 w 90"/>
                <a:gd name="T1" fmla="*/ 0 h 133"/>
                <a:gd name="T2" fmla="*/ 52 w 90"/>
                <a:gd name="T3" fmla="*/ 24 h 133"/>
                <a:gd name="T4" fmla="*/ 0 w 90"/>
                <a:gd name="T5" fmla="*/ 24 h 133"/>
                <a:gd name="T6" fmla="*/ 0 w 90"/>
                <a:gd name="T7" fmla="*/ 109 h 133"/>
                <a:gd name="T8" fmla="*/ 31 w 90"/>
                <a:gd name="T9" fmla="*/ 133 h 133"/>
                <a:gd name="T10" fmla="*/ 62 w 90"/>
                <a:gd name="T11" fmla="*/ 109 h 133"/>
                <a:gd name="T12" fmla="*/ 62 w 90"/>
                <a:gd name="T13" fmla="*/ 61 h 133"/>
                <a:gd name="T14" fmla="*/ 90 w 90"/>
                <a:gd name="T15" fmla="*/ 8 h 133"/>
                <a:gd name="T16" fmla="*/ 61 w 90"/>
                <a:gd name="T17"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33">
                  <a:moveTo>
                    <a:pt x="61" y="0"/>
                  </a:moveTo>
                  <a:cubicBezTo>
                    <a:pt x="52" y="24"/>
                    <a:pt x="52" y="24"/>
                    <a:pt x="52" y="24"/>
                  </a:cubicBezTo>
                  <a:cubicBezTo>
                    <a:pt x="0" y="24"/>
                    <a:pt x="0" y="24"/>
                    <a:pt x="0" y="24"/>
                  </a:cubicBezTo>
                  <a:cubicBezTo>
                    <a:pt x="0" y="109"/>
                    <a:pt x="0" y="109"/>
                    <a:pt x="0" y="109"/>
                  </a:cubicBezTo>
                  <a:cubicBezTo>
                    <a:pt x="31" y="133"/>
                    <a:pt x="31" y="133"/>
                    <a:pt x="31" y="133"/>
                  </a:cubicBezTo>
                  <a:cubicBezTo>
                    <a:pt x="62" y="109"/>
                    <a:pt x="62" y="109"/>
                    <a:pt x="62" y="109"/>
                  </a:cubicBezTo>
                  <a:cubicBezTo>
                    <a:pt x="62" y="61"/>
                    <a:pt x="62" y="61"/>
                    <a:pt x="62" y="61"/>
                  </a:cubicBezTo>
                  <a:cubicBezTo>
                    <a:pt x="63" y="45"/>
                    <a:pt x="68" y="15"/>
                    <a:pt x="90" y="8"/>
                  </a:cubicBezTo>
                  <a:lnTo>
                    <a:pt x="61" y="0"/>
                  </a:lnTo>
                  <a:close/>
                </a:path>
              </a:pathLst>
            </a:custGeom>
            <a:solidFill>
              <a:srgbClr val="FCD11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7" name="Freeform 47"/>
            <p:cNvSpPr>
              <a:spLocks/>
            </p:cNvSpPr>
            <p:nvPr userDrawn="1"/>
          </p:nvSpPr>
          <p:spPr bwMode="auto">
            <a:xfrm>
              <a:off x="5624" y="2483"/>
              <a:ext cx="35" cy="50"/>
            </a:xfrm>
            <a:custGeom>
              <a:avLst/>
              <a:gdLst>
                <a:gd name="T0" fmla="*/ 0 w 35"/>
                <a:gd name="T1" fmla="*/ 32 h 50"/>
                <a:gd name="T2" fmla="*/ 5 w 35"/>
                <a:gd name="T3" fmla="*/ 50 h 50"/>
                <a:gd name="T4" fmla="*/ 28 w 35"/>
                <a:gd name="T5" fmla="*/ 50 h 50"/>
                <a:gd name="T6" fmla="*/ 35 w 35"/>
                <a:gd name="T7" fmla="*/ 23 h 50"/>
                <a:gd name="T8" fmla="*/ 16 w 35"/>
                <a:gd name="T9" fmla="*/ 0 h 50"/>
                <a:gd name="T10" fmla="*/ 0 w 35"/>
                <a:gd name="T11" fmla="*/ 32 h 50"/>
              </a:gdLst>
              <a:ahLst/>
              <a:cxnLst>
                <a:cxn ang="0">
                  <a:pos x="T0" y="T1"/>
                </a:cxn>
                <a:cxn ang="0">
                  <a:pos x="T2" y="T3"/>
                </a:cxn>
                <a:cxn ang="0">
                  <a:pos x="T4" y="T5"/>
                </a:cxn>
                <a:cxn ang="0">
                  <a:pos x="T6" y="T7"/>
                </a:cxn>
                <a:cxn ang="0">
                  <a:pos x="T8" y="T9"/>
                </a:cxn>
                <a:cxn ang="0">
                  <a:pos x="T10" y="T11"/>
                </a:cxn>
              </a:cxnLst>
              <a:rect l="0" t="0" r="r" b="b"/>
              <a:pathLst>
                <a:path w="35" h="50">
                  <a:moveTo>
                    <a:pt x="0" y="32"/>
                  </a:moveTo>
                  <a:lnTo>
                    <a:pt x="5" y="50"/>
                  </a:lnTo>
                  <a:lnTo>
                    <a:pt x="28" y="50"/>
                  </a:lnTo>
                  <a:lnTo>
                    <a:pt x="35" y="23"/>
                  </a:lnTo>
                  <a:lnTo>
                    <a:pt x="16" y="0"/>
                  </a:lnTo>
                  <a:lnTo>
                    <a:pt x="0" y="32"/>
                  </a:lnTo>
                  <a:close/>
                </a:path>
              </a:pathLst>
            </a:custGeom>
            <a:solidFill>
              <a:srgbClr val="E8112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8" name="Freeform 48"/>
            <p:cNvSpPr>
              <a:spLocks/>
            </p:cNvSpPr>
            <p:nvPr userDrawn="1"/>
          </p:nvSpPr>
          <p:spPr bwMode="auto">
            <a:xfrm>
              <a:off x="5619" y="2533"/>
              <a:ext cx="44" cy="216"/>
            </a:xfrm>
            <a:custGeom>
              <a:avLst/>
              <a:gdLst>
                <a:gd name="T0" fmla="*/ 33 w 44"/>
                <a:gd name="T1" fmla="*/ 0 h 216"/>
                <a:gd name="T2" fmla="*/ 10 w 44"/>
                <a:gd name="T3" fmla="*/ 0 h 216"/>
                <a:gd name="T4" fmla="*/ 0 w 44"/>
                <a:gd name="T5" fmla="*/ 54 h 216"/>
                <a:gd name="T6" fmla="*/ 24 w 44"/>
                <a:gd name="T7" fmla="*/ 216 h 216"/>
                <a:gd name="T8" fmla="*/ 44 w 44"/>
                <a:gd name="T9" fmla="*/ 64 h 216"/>
                <a:gd name="T10" fmla="*/ 33 w 44"/>
                <a:gd name="T11" fmla="*/ 0 h 216"/>
              </a:gdLst>
              <a:ahLst/>
              <a:cxnLst>
                <a:cxn ang="0">
                  <a:pos x="T0" y="T1"/>
                </a:cxn>
                <a:cxn ang="0">
                  <a:pos x="T2" y="T3"/>
                </a:cxn>
                <a:cxn ang="0">
                  <a:pos x="T4" y="T5"/>
                </a:cxn>
                <a:cxn ang="0">
                  <a:pos x="T6" y="T7"/>
                </a:cxn>
                <a:cxn ang="0">
                  <a:pos x="T8" y="T9"/>
                </a:cxn>
                <a:cxn ang="0">
                  <a:pos x="T10" y="T11"/>
                </a:cxn>
              </a:cxnLst>
              <a:rect l="0" t="0" r="r" b="b"/>
              <a:pathLst>
                <a:path w="44" h="216">
                  <a:moveTo>
                    <a:pt x="33" y="0"/>
                  </a:moveTo>
                  <a:lnTo>
                    <a:pt x="10" y="0"/>
                  </a:lnTo>
                  <a:lnTo>
                    <a:pt x="0" y="54"/>
                  </a:lnTo>
                  <a:lnTo>
                    <a:pt x="24" y="216"/>
                  </a:lnTo>
                  <a:lnTo>
                    <a:pt x="44" y="64"/>
                  </a:lnTo>
                  <a:lnTo>
                    <a:pt x="33" y="0"/>
                  </a:lnTo>
                  <a:close/>
                </a:path>
              </a:pathLst>
            </a:custGeom>
            <a:solidFill>
              <a:srgbClr val="E8112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69" name="Freeform 49"/>
            <p:cNvSpPr>
              <a:spLocks/>
            </p:cNvSpPr>
            <p:nvPr userDrawn="1"/>
          </p:nvSpPr>
          <p:spPr bwMode="auto">
            <a:xfrm>
              <a:off x="5605" y="2455"/>
              <a:ext cx="38" cy="69"/>
            </a:xfrm>
            <a:custGeom>
              <a:avLst/>
              <a:gdLst>
                <a:gd name="T0" fmla="*/ 38 w 38"/>
                <a:gd name="T1" fmla="*/ 28 h 69"/>
                <a:gd name="T2" fmla="*/ 13 w 38"/>
                <a:gd name="T3" fmla="*/ 69 h 69"/>
                <a:gd name="T4" fmla="*/ 0 w 38"/>
                <a:gd name="T5" fmla="*/ 28 h 69"/>
                <a:gd name="T6" fmla="*/ 0 w 38"/>
                <a:gd name="T7" fmla="*/ 0 h 69"/>
                <a:gd name="T8" fmla="*/ 38 w 38"/>
                <a:gd name="T9" fmla="*/ 28 h 69"/>
              </a:gdLst>
              <a:ahLst/>
              <a:cxnLst>
                <a:cxn ang="0">
                  <a:pos x="T0" y="T1"/>
                </a:cxn>
                <a:cxn ang="0">
                  <a:pos x="T2" y="T3"/>
                </a:cxn>
                <a:cxn ang="0">
                  <a:pos x="T4" y="T5"/>
                </a:cxn>
                <a:cxn ang="0">
                  <a:pos x="T6" y="T7"/>
                </a:cxn>
                <a:cxn ang="0">
                  <a:pos x="T8" y="T9"/>
                </a:cxn>
              </a:cxnLst>
              <a:rect l="0" t="0" r="r" b="b"/>
              <a:pathLst>
                <a:path w="38" h="69">
                  <a:moveTo>
                    <a:pt x="38" y="28"/>
                  </a:moveTo>
                  <a:lnTo>
                    <a:pt x="13" y="69"/>
                  </a:lnTo>
                  <a:lnTo>
                    <a:pt x="0" y="28"/>
                  </a:lnTo>
                  <a:lnTo>
                    <a:pt x="0" y="0"/>
                  </a:lnTo>
                  <a:lnTo>
                    <a:pt x="38" y="2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0" name="Freeform 50"/>
            <p:cNvSpPr>
              <a:spLocks/>
            </p:cNvSpPr>
            <p:nvPr userDrawn="1"/>
          </p:nvSpPr>
          <p:spPr bwMode="auto">
            <a:xfrm>
              <a:off x="5640" y="2455"/>
              <a:ext cx="38" cy="69"/>
            </a:xfrm>
            <a:custGeom>
              <a:avLst/>
              <a:gdLst>
                <a:gd name="T0" fmla="*/ 0 w 38"/>
                <a:gd name="T1" fmla="*/ 28 h 69"/>
                <a:gd name="T2" fmla="*/ 26 w 38"/>
                <a:gd name="T3" fmla="*/ 69 h 69"/>
                <a:gd name="T4" fmla="*/ 38 w 38"/>
                <a:gd name="T5" fmla="*/ 28 h 69"/>
                <a:gd name="T6" fmla="*/ 38 w 38"/>
                <a:gd name="T7" fmla="*/ 0 h 69"/>
                <a:gd name="T8" fmla="*/ 0 w 38"/>
                <a:gd name="T9" fmla="*/ 28 h 69"/>
              </a:gdLst>
              <a:ahLst/>
              <a:cxnLst>
                <a:cxn ang="0">
                  <a:pos x="T0" y="T1"/>
                </a:cxn>
                <a:cxn ang="0">
                  <a:pos x="T2" y="T3"/>
                </a:cxn>
                <a:cxn ang="0">
                  <a:pos x="T4" y="T5"/>
                </a:cxn>
                <a:cxn ang="0">
                  <a:pos x="T6" y="T7"/>
                </a:cxn>
                <a:cxn ang="0">
                  <a:pos x="T8" y="T9"/>
                </a:cxn>
              </a:cxnLst>
              <a:rect l="0" t="0" r="r" b="b"/>
              <a:pathLst>
                <a:path w="38" h="69">
                  <a:moveTo>
                    <a:pt x="0" y="28"/>
                  </a:moveTo>
                  <a:lnTo>
                    <a:pt x="26" y="69"/>
                  </a:lnTo>
                  <a:lnTo>
                    <a:pt x="38" y="28"/>
                  </a:lnTo>
                  <a:lnTo>
                    <a:pt x="38" y="0"/>
                  </a:lnTo>
                  <a:lnTo>
                    <a:pt x="0" y="2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1" name="Freeform 51"/>
            <p:cNvSpPr>
              <a:spLocks/>
            </p:cNvSpPr>
            <p:nvPr userDrawn="1"/>
          </p:nvSpPr>
          <p:spPr bwMode="auto">
            <a:xfrm>
              <a:off x="5716" y="2577"/>
              <a:ext cx="44" cy="30"/>
            </a:xfrm>
            <a:custGeom>
              <a:avLst/>
              <a:gdLst>
                <a:gd name="T0" fmla="*/ 0 w 44"/>
                <a:gd name="T1" fmla="*/ 30 h 30"/>
                <a:gd name="T2" fmla="*/ 23 w 44"/>
                <a:gd name="T3" fmla="*/ 0 h 30"/>
                <a:gd name="T4" fmla="*/ 44 w 44"/>
                <a:gd name="T5" fmla="*/ 30 h 30"/>
                <a:gd name="T6" fmla="*/ 0 w 44"/>
                <a:gd name="T7" fmla="*/ 30 h 30"/>
              </a:gdLst>
              <a:ahLst/>
              <a:cxnLst>
                <a:cxn ang="0">
                  <a:pos x="T0" y="T1"/>
                </a:cxn>
                <a:cxn ang="0">
                  <a:pos x="T2" y="T3"/>
                </a:cxn>
                <a:cxn ang="0">
                  <a:pos x="T4" y="T5"/>
                </a:cxn>
                <a:cxn ang="0">
                  <a:pos x="T6" y="T7"/>
                </a:cxn>
              </a:cxnLst>
              <a:rect l="0" t="0" r="r" b="b"/>
              <a:pathLst>
                <a:path w="44" h="30">
                  <a:moveTo>
                    <a:pt x="0" y="30"/>
                  </a:moveTo>
                  <a:lnTo>
                    <a:pt x="23" y="0"/>
                  </a:lnTo>
                  <a:lnTo>
                    <a:pt x="44" y="30"/>
                  </a:lnTo>
                  <a:lnTo>
                    <a:pt x="0" y="3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2" name="Freeform 52"/>
            <p:cNvSpPr>
              <a:spLocks/>
            </p:cNvSpPr>
            <p:nvPr userDrawn="1"/>
          </p:nvSpPr>
          <p:spPr bwMode="auto">
            <a:xfrm>
              <a:off x="5738" y="2577"/>
              <a:ext cx="44" cy="30"/>
            </a:xfrm>
            <a:custGeom>
              <a:avLst/>
              <a:gdLst>
                <a:gd name="T0" fmla="*/ 0 w 44"/>
                <a:gd name="T1" fmla="*/ 30 h 30"/>
                <a:gd name="T2" fmla="*/ 22 w 44"/>
                <a:gd name="T3" fmla="*/ 0 h 30"/>
                <a:gd name="T4" fmla="*/ 44 w 44"/>
                <a:gd name="T5" fmla="*/ 30 h 30"/>
                <a:gd name="T6" fmla="*/ 0 w 44"/>
                <a:gd name="T7" fmla="*/ 30 h 30"/>
              </a:gdLst>
              <a:ahLst/>
              <a:cxnLst>
                <a:cxn ang="0">
                  <a:pos x="T0" y="T1"/>
                </a:cxn>
                <a:cxn ang="0">
                  <a:pos x="T2" y="T3"/>
                </a:cxn>
                <a:cxn ang="0">
                  <a:pos x="T4" y="T5"/>
                </a:cxn>
                <a:cxn ang="0">
                  <a:pos x="T6" y="T7"/>
                </a:cxn>
              </a:cxnLst>
              <a:rect l="0" t="0" r="r" b="b"/>
              <a:pathLst>
                <a:path w="44" h="30">
                  <a:moveTo>
                    <a:pt x="0" y="30"/>
                  </a:moveTo>
                  <a:lnTo>
                    <a:pt x="22" y="0"/>
                  </a:lnTo>
                  <a:lnTo>
                    <a:pt x="44" y="30"/>
                  </a:lnTo>
                  <a:lnTo>
                    <a:pt x="0" y="3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3" name="Freeform 53"/>
            <p:cNvSpPr>
              <a:spLocks/>
            </p:cNvSpPr>
            <p:nvPr userDrawn="1"/>
          </p:nvSpPr>
          <p:spPr bwMode="auto">
            <a:xfrm>
              <a:off x="5560" y="2146"/>
              <a:ext cx="110" cy="62"/>
            </a:xfrm>
            <a:custGeom>
              <a:avLst/>
              <a:gdLst>
                <a:gd name="T0" fmla="*/ 0 w 110"/>
                <a:gd name="T1" fmla="*/ 32 h 62"/>
                <a:gd name="T2" fmla="*/ 110 w 110"/>
                <a:gd name="T3" fmla="*/ 0 h 62"/>
                <a:gd name="T4" fmla="*/ 110 w 110"/>
                <a:gd name="T5" fmla="*/ 62 h 62"/>
                <a:gd name="T6" fmla="*/ 0 w 110"/>
                <a:gd name="T7" fmla="*/ 32 h 62"/>
              </a:gdLst>
              <a:ahLst/>
              <a:cxnLst>
                <a:cxn ang="0">
                  <a:pos x="T0" y="T1"/>
                </a:cxn>
                <a:cxn ang="0">
                  <a:pos x="T2" y="T3"/>
                </a:cxn>
                <a:cxn ang="0">
                  <a:pos x="T4" y="T5"/>
                </a:cxn>
                <a:cxn ang="0">
                  <a:pos x="T6" y="T7"/>
                </a:cxn>
              </a:cxnLst>
              <a:rect l="0" t="0" r="r" b="b"/>
              <a:pathLst>
                <a:path w="110" h="62">
                  <a:moveTo>
                    <a:pt x="0" y="32"/>
                  </a:moveTo>
                  <a:lnTo>
                    <a:pt x="110" y="0"/>
                  </a:lnTo>
                  <a:lnTo>
                    <a:pt x="110" y="62"/>
                  </a:lnTo>
                  <a:lnTo>
                    <a:pt x="0" y="32"/>
                  </a:lnTo>
                  <a:close/>
                </a:path>
              </a:pathLst>
            </a:custGeom>
            <a:solidFill>
              <a:srgbClr val="FCD11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4" name="Freeform 54"/>
            <p:cNvSpPr>
              <a:spLocks/>
            </p:cNvSpPr>
            <p:nvPr userDrawn="1"/>
          </p:nvSpPr>
          <p:spPr bwMode="auto">
            <a:xfrm>
              <a:off x="5484" y="2178"/>
              <a:ext cx="274" cy="198"/>
            </a:xfrm>
            <a:custGeom>
              <a:avLst/>
              <a:gdLst>
                <a:gd name="T0" fmla="*/ 0 w 233"/>
                <a:gd name="T1" fmla="*/ 168 h 168"/>
                <a:gd name="T2" fmla="*/ 118 w 233"/>
                <a:gd name="T3" fmla="*/ 168 h 168"/>
                <a:gd name="T4" fmla="*/ 119 w 233"/>
                <a:gd name="T5" fmla="*/ 167 h 168"/>
                <a:gd name="T6" fmla="*/ 233 w 233"/>
                <a:gd name="T7" fmla="*/ 0 h 168"/>
                <a:gd name="T8" fmla="*/ 225 w 233"/>
                <a:gd name="T9" fmla="*/ 0 h 168"/>
                <a:gd name="T10" fmla="*/ 158 w 233"/>
                <a:gd name="T11" fmla="*/ 0 h 168"/>
                <a:gd name="T12" fmla="*/ 74 w 233"/>
                <a:gd name="T13" fmla="*/ 0 h 168"/>
                <a:gd name="T14" fmla="*/ 0 w 233"/>
                <a:gd name="T15" fmla="*/ 0 h 168"/>
                <a:gd name="T16" fmla="*/ 0 w 233"/>
                <a:gd name="T17"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3" h="168">
                  <a:moveTo>
                    <a:pt x="0" y="168"/>
                  </a:moveTo>
                  <a:cubicBezTo>
                    <a:pt x="118" y="168"/>
                    <a:pt x="118" y="168"/>
                    <a:pt x="118" y="168"/>
                  </a:cubicBezTo>
                  <a:cubicBezTo>
                    <a:pt x="119" y="167"/>
                    <a:pt x="119" y="167"/>
                    <a:pt x="119" y="167"/>
                  </a:cubicBezTo>
                  <a:cubicBezTo>
                    <a:pt x="207" y="162"/>
                    <a:pt x="233" y="89"/>
                    <a:pt x="233" y="0"/>
                  </a:cubicBezTo>
                  <a:cubicBezTo>
                    <a:pt x="225" y="0"/>
                    <a:pt x="225" y="0"/>
                    <a:pt x="225" y="0"/>
                  </a:cubicBezTo>
                  <a:cubicBezTo>
                    <a:pt x="158" y="0"/>
                    <a:pt x="158" y="0"/>
                    <a:pt x="158" y="0"/>
                  </a:cubicBezTo>
                  <a:cubicBezTo>
                    <a:pt x="74" y="0"/>
                    <a:pt x="74" y="0"/>
                    <a:pt x="74" y="0"/>
                  </a:cubicBezTo>
                  <a:cubicBezTo>
                    <a:pt x="0" y="0"/>
                    <a:pt x="0" y="0"/>
                    <a:pt x="0" y="0"/>
                  </a:cubicBezTo>
                  <a:cubicBezTo>
                    <a:pt x="0" y="168"/>
                    <a:pt x="0" y="168"/>
                    <a:pt x="0" y="168"/>
                  </a:cubicBezTo>
                </a:path>
              </a:pathLst>
            </a:custGeom>
            <a:solidFill>
              <a:srgbClr val="FCD11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5" name="Oval 55"/>
            <p:cNvSpPr>
              <a:spLocks noChangeArrowheads="1"/>
            </p:cNvSpPr>
            <p:nvPr userDrawn="1"/>
          </p:nvSpPr>
          <p:spPr bwMode="auto">
            <a:xfrm>
              <a:off x="5580" y="2224"/>
              <a:ext cx="16" cy="15"/>
            </a:xfrm>
            <a:prstGeom prst="ellipse">
              <a:avLst/>
            </a:pr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6" name="Oval 56"/>
            <p:cNvSpPr>
              <a:spLocks noChangeArrowheads="1"/>
            </p:cNvSpPr>
            <p:nvPr userDrawn="1"/>
          </p:nvSpPr>
          <p:spPr bwMode="auto">
            <a:xfrm>
              <a:off x="5580" y="2224"/>
              <a:ext cx="16" cy="15"/>
            </a:xfrm>
            <a:prstGeom prst="ellipse">
              <a:avLst/>
            </a:pr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7" name="Freeform 57"/>
            <p:cNvSpPr>
              <a:spLocks/>
            </p:cNvSpPr>
            <p:nvPr userDrawn="1"/>
          </p:nvSpPr>
          <p:spPr bwMode="auto">
            <a:xfrm>
              <a:off x="5386" y="2116"/>
              <a:ext cx="279" cy="335"/>
            </a:xfrm>
            <a:custGeom>
              <a:avLst/>
              <a:gdLst>
                <a:gd name="T0" fmla="*/ 140 w 237"/>
                <a:gd name="T1" fmla="*/ 171 h 285"/>
                <a:gd name="T2" fmla="*/ 140 w 237"/>
                <a:gd name="T3" fmla="*/ 171 h 285"/>
                <a:gd name="T4" fmla="*/ 136 w 237"/>
                <a:gd name="T5" fmla="*/ 167 h 285"/>
                <a:gd name="T6" fmla="*/ 125 w 237"/>
                <a:gd name="T7" fmla="*/ 123 h 285"/>
                <a:gd name="T8" fmla="*/ 83 w 237"/>
                <a:gd name="T9" fmla="*/ 54 h 285"/>
                <a:gd name="T10" fmla="*/ 83 w 237"/>
                <a:gd name="T11" fmla="*/ 55 h 285"/>
                <a:gd name="T12" fmla="*/ 83 w 237"/>
                <a:gd name="T13" fmla="*/ 54 h 285"/>
                <a:gd name="T14" fmla="*/ 33 w 237"/>
                <a:gd name="T15" fmla="*/ 82 h 285"/>
                <a:gd name="T16" fmla="*/ 26 w 237"/>
                <a:gd name="T17" fmla="*/ 146 h 285"/>
                <a:gd name="T18" fmla="*/ 35 w 237"/>
                <a:gd name="T19" fmla="*/ 178 h 285"/>
                <a:gd name="T20" fmla="*/ 41 w 237"/>
                <a:gd name="T21" fmla="*/ 205 h 285"/>
                <a:gd name="T22" fmla="*/ 68 w 237"/>
                <a:gd name="T23" fmla="*/ 219 h 285"/>
                <a:gd name="T24" fmla="*/ 237 w 237"/>
                <a:gd name="T25" fmla="*/ 214 h 285"/>
                <a:gd name="T26" fmla="*/ 140 w 237"/>
                <a:gd name="T27" fmla="*/ 171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7" h="285">
                  <a:moveTo>
                    <a:pt x="140" y="171"/>
                  </a:moveTo>
                  <a:cubicBezTo>
                    <a:pt x="140" y="171"/>
                    <a:pt x="140" y="171"/>
                    <a:pt x="140" y="171"/>
                  </a:cubicBezTo>
                  <a:cubicBezTo>
                    <a:pt x="139" y="170"/>
                    <a:pt x="137" y="168"/>
                    <a:pt x="136" y="167"/>
                  </a:cubicBezTo>
                  <a:cubicBezTo>
                    <a:pt x="122" y="153"/>
                    <a:pt x="126" y="142"/>
                    <a:pt x="125" y="123"/>
                  </a:cubicBezTo>
                  <a:cubicBezTo>
                    <a:pt x="124" y="99"/>
                    <a:pt x="108" y="61"/>
                    <a:pt x="83" y="54"/>
                  </a:cubicBezTo>
                  <a:cubicBezTo>
                    <a:pt x="83" y="55"/>
                    <a:pt x="83" y="55"/>
                    <a:pt x="83" y="55"/>
                  </a:cubicBezTo>
                  <a:cubicBezTo>
                    <a:pt x="83" y="54"/>
                    <a:pt x="83" y="54"/>
                    <a:pt x="83" y="54"/>
                  </a:cubicBezTo>
                  <a:cubicBezTo>
                    <a:pt x="83" y="54"/>
                    <a:pt x="0" y="0"/>
                    <a:pt x="33" y="82"/>
                  </a:cubicBezTo>
                  <a:cubicBezTo>
                    <a:pt x="19" y="101"/>
                    <a:pt x="15" y="127"/>
                    <a:pt x="26" y="146"/>
                  </a:cubicBezTo>
                  <a:cubicBezTo>
                    <a:pt x="33" y="157"/>
                    <a:pt x="35" y="165"/>
                    <a:pt x="35" y="178"/>
                  </a:cubicBezTo>
                  <a:cubicBezTo>
                    <a:pt x="35" y="188"/>
                    <a:pt x="36" y="196"/>
                    <a:pt x="41" y="205"/>
                  </a:cubicBezTo>
                  <a:cubicBezTo>
                    <a:pt x="45" y="212"/>
                    <a:pt x="56" y="218"/>
                    <a:pt x="68" y="219"/>
                  </a:cubicBezTo>
                  <a:cubicBezTo>
                    <a:pt x="109" y="285"/>
                    <a:pt x="237" y="214"/>
                    <a:pt x="237" y="214"/>
                  </a:cubicBezTo>
                  <a:cubicBezTo>
                    <a:pt x="209" y="170"/>
                    <a:pt x="140" y="171"/>
                    <a:pt x="140" y="171"/>
                  </a:cubicBezTo>
                </a:path>
              </a:pathLst>
            </a:custGeom>
            <a:solidFill>
              <a:srgbClr val="00205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8" name="Freeform 58"/>
            <p:cNvSpPr>
              <a:spLocks/>
            </p:cNvSpPr>
            <p:nvPr userDrawn="1"/>
          </p:nvSpPr>
          <p:spPr bwMode="auto">
            <a:xfrm>
              <a:off x="5551" y="2302"/>
              <a:ext cx="89" cy="58"/>
            </a:xfrm>
            <a:custGeom>
              <a:avLst/>
              <a:gdLst>
                <a:gd name="T0" fmla="*/ 0 w 76"/>
                <a:gd name="T1" fmla="*/ 13 h 50"/>
                <a:gd name="T2" fmla="*/ 37 w 76"/>
                <a:gd name="T3" fmla="*/ 50 h 50"/>
                <a:gd name="T4" fmla="*/ 75 w 76"/>
                <a:gd name="T5" fmla="*/ 13 h 50"/>
                <a:gd name="T6" fmla="*/ 76 w 76"/>
                <a:gd name="T7" fmla="*/ 0 h 50"/>
                <a:gd name="T8" fmla="*/ 0 w 76"/>
                <a:gd name="T9" fmla="*/ 0 h 50"/>
                <a:gd name="T10" fmla="*/ 0 w 76"/>
                <a:gd name="T11" fmla="*/ 13 h 50"/>
              </a:gdLst>
              <a:ahLst/>
              <a:cxnLst>
                <a:cxn ang="0">
                  <a:pos x="T0" y="T1"/>
                </a:cxn>
                <a:cxn ang="0">
                  <a:pos x="T2" y="T3"/>
                </a:cxn>
                <a:cxn ang="0">
                  <a:pos x="T4" y="T5"/>
                </a:cxn>
                <a:cxn ang="0">
                  <a:pos x="T6" y="T7"/>
                </a:cxn>
                <a:cxn ang="0">
                  <a:pos x="T8" y="T9"/>
                </a:cxn>
                <a:cxn ang="0">
                  <a:pos x="T10" y="T11"/>
                </a:cxn>
              </a:cxnLst>
              <a:rect l="0" t="0" r="r" b="b"/>
              <a:pathLst>
                <a:path w="76" h="50">
                  <a:moveTo>
                    <a:pt x="0" y="13"/>
                  </a:moveTo>
                  <a:cubicBezTo>
                    <a:pt x="0" y="33"/>
                    <a:pt x="16" y="50"/>
                    <a:pt x="37" y="50"/>
                  </a:cubicBezTo>
                  <a:cubicBezTo>
                    <a:pt x="58" y="50"/>
                    <a:pt x="75" y="33"/>
                    <a:pt x="75" y="13"/>
                  </a:cubicBezTo>
                  <a:cubicBezTo>
                    <a:pt x="76" y="0"/>
                    <a:pt x="76" y="0"/>
                    <a:pt x="76" y="0"/>
                  </a:cubicBezTo>
                  <a:cubicBezTo>
                    <a:pt x="0" y="0"/>
                    <a:pt x="0" y="0"/>
                    <a:pt x="0" y="0"/>
                  </a:cubicBezTo>
                  <a:cubicBezTo>
                    <a:pt x="0" y="13"/>
                    <a:pt x="0" y="13"/>
                    <a:pt x="0" y="13"/>
                  </a:cubicBezTo>
                </a:path>
              </a:pathLst>
            </a:custGeom>
            <a:solidFill>
              <a:srgbClr val="FCD11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9" name="Freeform 59"/>
            <p:cNvSpPr>
              <a:spLocks/>
            </p:cNvSpPr>
            <p:nvPr userDrawn="1"/>
          </p:nvSpPr>
          <p:spPr bwMode="auto">
            <a:xfrm>
              <a:off x="5572" y="2317"/>
              <a:ext cx="45" cy="21"/>
            </a:xfrm>
            <a:custGeom>
              <a:avLst/>
              <a:gdLst>
                <a:gd name="T0" fmla="*/ 38 w 38"/>
                <a:gd name="T1" fmla="*/ 0 h 18"/>
                <a:gd name="T2" fmla="*/ 0 w 38"/>
                <a:gd name="T3" fmla="*/ 0 h 18"/>
                <a:gd name="T4" fmla="*/ 19 w 38"/>
                <a:gd name="T5" fmla="*/ 18 h 18"/>
                <a:gd name="T6" fmla="*/ 38 w 38"/>
                <a:gd name="T7" fmla="*/ 0 h 18"/>
              </a:gdLst>
              <a:ahLst/>
              <a:cxnLst>
                <a:cxn ang="0">
                  <a:pos x="T0" y="T1"/>
                </a:cxn>
                <a:cxn ang="0">
                  <a:pos x="T2" y="T3"/>
                </a:cxn>
                <a:cxn ang="0">
                  <a:pos x="T4" y="T5"/>
                </a:cxn>
                <a:cxn ang="0">
                  <a:pos x="T6" y="T7"/>
                </a:cxn>
              </a:cxnLst>
              <a:rect l="0" t="0" r="r" b="b"/>
              <a:pathLst>
                <a:path w="38" h="18">
                  <a:moveTo>
                    <a:pt x="38" y="0"/>
                  </a:moveTo>
                  <a:cubicBezTo>
                    <a:pt x="0" y="0"/>
                    <a:pt x="0" y="0"/>
                    <a:pt x="0" y="0"/>
                  </a:cubicBezTo>
                  <a:cubicBezTo>
                    <a:pt x="0" y="10"/>
                    <a:pt x="9" y="18"/>
                    <a:pt x="19" y="18"/>
                  </a:cubicBezTo>
                  <a:cubicBezTo>
                    <a:pt x="30" y="18"/>
                    <a:pt x="38" y="10"/>
                    <a:pt x="38" y="0"/>
                  </a:cubicBezTo>
                </a:path>
              </a:pathLst>
            </a:custGeom>
            <a:solidFill>
              <a:srgbClr val="D6B21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0" name="Freeform 60"/>
            <p:cNvSpPr>
              <a:spLocks/>
            </p:cNvSpPr>
            <p:nvPr userDrawn="1"/>
          </p:nvSpPr>
          <p:spPr bwMode="auto">
            <a:xfrm>
              <a:off x="5305" y="2456"/>
              <a:ext cx="188" cy="721"/>
            </a:xfrm>
            <a:custGeom>
              <a:avLst/>
              <a:gdLst>
                <a:gd name="T0" fmla="*/ 0 w 160"/>
                <a:gd name="T1" fmla="*/ 613 h 613"/>
                <a:gd name="T2" fmla="*/ 86 w 160"/>
                <a:gd name="T3" fmla="*/ 0 h 613"/>
                <a:gd name="T4" fmla="*/ 86 w 160"/>
                <a:gd name="T5" fmla="*/ 1 h 613"/>
                <a:gd name="T6" fmla="*/ 160 w 160"/>
                <a:gd name="T7" fmla="*/ 26 h 613"/>
                <a:gd name="T8" fmla="*/ 147 w 160"/>
                <a:gd name="T9" fmla="*/ 67 h 613"/>
                <a:gd name="T10" fmla="*/ 119 w 160"/>
                <a:gd name="T11" fmla="*/ 185 h 613"/>
                <a:gd name="T12" fmla="*/ 78 w 160"/>
                <a:gd name="T13" fmla="*/ 613 h 613"/>
                <a:gd name="T14" fmla="*/ 0 w 160"/>
                <a:gd name="T15" fmla="*/ 613 h 6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 h="613">
                  <a:moveTo>
                    <a:pt x="0" y="613"/>
                  </a:moveTo>
                  <a:cubicBezTo>
                    <a:pt x="0" y="244"/>
                    <a:pt x="85" y="3"/>
                    <a:pt x="86" y="0"/>
                  </a:cubicBezTo>
                  <a:cubicBezTo>
                    <a:pt x="86" y="1"/>
                    <a:pt x="86" y="1"/>
                    <a:pt x="86" y="1"/>
                  </a:cubicBezTo>
                  <a:cubicBezTo>
                    <a:pt x="160" y="26"/>
                    <a:pt x="160" y="26"/>
                    <a:pt x="160" y="26"/>
                  </a:cubicBezTo>
                  <a:cubicBezTo>
                    <a:pt x="160" y="26"/>
                    <a:pt x="155" y="40"/>
                    <a:pt x="147" y="67"/>
                  </a:cubicBezTo>
                  <a:cubicBezTo>
                    <a:pt x="140" y="94"/>
                    <a:pt x="130" y="134"/>
                    <a:pt x="119" y="185"/>
                  </a:cubicBezTo>
                  <a:cubicBezTo>
                    <a:pt x="99" y="287"/>
                    <a:pt x="78" y="434"/>
                    <a:pt x="78" y="613"/>
                  </a:cubicBezTo>
                  <a:lnTo>
                    <a:pt x="0" y="613"/>
                  </a:lnTo>
                  <a:close/>
                </a:path>
              </a:pathLst>
            </a:custGeom>
            <a:solidFill>
              <a:srgbClr val="00188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1" name="Rectangle 61"/>
            <p:cNvSpPr>
              <a:spLocks noChangeArrowheads="1"/>
            </p:cNvSpPr>
            <p:nvPr userDrawn="1"/>
          </p:nvSpPr>
          <p:spPr bwMode="auto">
            <a:xfrm>
              <a:off x="5111" y="3294"/>
              <a:ext cx="519" cy="391"/>
            </a:xfrm>
            <a:prstGeom prst="rect">
              <a:avLst/>
            </a:prstGeom>
            <a:solidFill>
              <a:srgbClr val="E8112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2" name="Rectangle 62"/>
            <p:cNvSpPr>
              <a:spLocks noChangeArrowheads="1"/>
            </p:cNvSpPr>
            <p:nvPr userDrawn="1"/>
          </p:nvSpPr>
          <p:spPr bwMode="auto">
            <a:xfrm>
              <a:off x="5111" y="3294"/>
              <a:ext cx="519" cy="3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3" name="Freeform 63"/>
            <p:cNvSpPr>
              <a:spLocks/>
            </p:cNvSpPr>
            <p:nvPr userDrawn="1"/>
          </p:nvSpPr>
          <p:spPr bwMode="auto">
            <a:xfrm>
              <a:off x="5517" y="3294"/>
              <a:ext cx="113" cy="391"/>
            </a:xfrm>
            <a:custGeom>
              <a:avLst/>
              <a:gdLst>
                <a:gd name="T0" fmla="*/ 113 w 113"/>
                <a:gd name="T1" fmla="*/ 0 h 391"/>
                <a:gd name="T2" fmla="*/ 80 w 113"/>
                <a:gd name="T3" fmla="*/ 0 h 391"/>
                <a:gd name="T4" fmla="*/ 0 w 113"/>
                <a:gd name="T5" fmla="*/ 0 h 391"/>
                <a:gd name="T6" fmla="*/ 0 w 113"/>
                <a:gd name="T7" fmla="*/ 391 h 391"/>
                <a:gd name="T8" fmla="*/ 113 w 113"/>
                <a:gd name="T9" fmla="*/ 391 h 391"/>
                <a:gd name="T10" fmla="*/ 113 w 113"/>
                <a:gd name="T11" fmla="*/ 0 h 391"/>
              </a:gdLst>
              <a:ahLst/>
              <a:cxnLst>
                <a:cxn ang="0">
                  <a:pos x="T0" y="T1"/>
                </a:cxn>
                <a:cxn ang="0">
                  <a:pos x="T2" y="T3"/>
                </a:cxn>
                <a:cxn ang="0">
                  <a:pos x="T4" y="T5"/>
                </a:cxn>
                <a:cxn ang="0">
                  <a:pos x="T6" y="T7"/>
                </a:cxn>
                <a:cxn ang="0">
                  <a:pos x="T8" y="T9"/>
                </a:cxn>
                <a:cxn ang="0">
                  <a:pos x="T10" y="T11"/>
                </a:cxn>
              </a:cxnLst>
              <a:rect l="0" t="0" r="r" b="b"/>
              <a:pathLst>
                <a:path w="113" h="391">
                  <a:moveTo>
                    <a:pt x="113" y="0"/>
                  </a:moveTo>
                  <a:lnTo>
                    <a:pt x="80" y="0"/>
                  </a:lnTo>
                  <a:lnTo>
                    <a:pt x="0" y="0"/>
                  </a:lnTo>
                  <a:lnTo>
                    <a:pt x="0" y="391"/>
                  </a:lnTo>
                  <a:lnTo>
                    <a:pt x="113" y="391"/>
                  </a:lnTo>
                  <a:lnTo>
                    <a:pt x="113" y="0"/>
                  </a:lnTo>
                  <a:close/>
                </a:path>
              </a:pathLst>
            </a:custGeom>
            <a:solidFill>
              <a:srgbClr val="D00F1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4" name="Freeform 64"/>
            <p:cNvSpPr>
              <a:spLocks/>
            </p:cNvSpPr>
            <p:nvPr userDrawn="1"/>
          </p:nvSpPr>
          <p:spPr bwMode="auto">
            <a:xfrm>
              <a:off x="5517" y="3294"/>
              <a:ext cx="113" cy="391"/>
            </a:xfrm>
            <a:custGeom>
              <a:avLst/>
              <a:gdLst>
                <a:gd name="T0" fmla="*/ 113 w 113"/>
                <a:gd name="T1" fmla="*/ 0 h 391"/>
                <a:gd name="T2" fmla="*/ 80 w 113"/>
                <a:gd name="T3" fmla="*/ 0 h 391"/>
                <a:gd name="T4" fmla="*/ 0 w 113"/>
                <a:gd name="T5" fmla="*/ 0 h 391"/>
                <a:gd name="T6" fmla="*/ 0 w 113"/>
                <a:gd name="T7" fmla="*/ 391 h 391"/>
                <a:gd name="T8" fmla="*/ 113 w 113"/>
                <a:gd name="T9" fmla="*/ 391 h 391"/>
                <a:gd name="T10" fmla="*/ 113 w 113"/>
                <a:gd name="T11" fmla="*/ 0 h 391"/>
              </a:gdLst>
              <a:ahLst/>
              <a:cxnLst>
                <a:cxn ang="0">
                  <a:pos x="T0" y="T1"/>
                </a:cxn>
                <a:cxn ang="0">
                  <a:pos x="T2" y="T3"/>
                </a:cxn>
                <a:cxn ang="0">
                  <a:pos x="T4" y="T5"/>
                </a:cxn>
                <a:cxn ang="0">
                  <a:pos x="T6" y="T7"/>
                </a:cxn>
                <a:cxn ang="0">
                  <a:pos x="T8" y="T9"/>
                </a:cxn>
                <a:cxn ang="0">
                  <a:pos x="T10" y="T11"/>
                </a:cxn>
              </a:cxnLst>
              <a:rect l="0" t="0" r="r" b="b"/>
              <a:pathLst>
                <a:path w="113" h="391">
                  <a:moveTo>
                    <a:pt x="113" y="0"/>
                  </a:moveTo>
                  <a:lnTo>
                    <a:pt x="80" y="0"/>
                  </a:lnTo>
                  <a:lnTo>
                    <a:pt x="0" y="0"/>
                  </a:lnTo>
                  <a:lnTo>
                    <a:pt x="0" y="391"/>
                  </a:lnTo>
                  <a:lnTo>
                    <a:pt x="113" y="391"/>
                  </a:lnTo>
                  <a:lnTo>
                    <a:pt x="113"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5" name="Freeform 65"/>
            <p:cNvSpPr>
              <a:spLocks/>
            </p:cNvSpPr>
            <p:nvPr userDrawn="1"/>
          </p:nvSpPr>
          <p:spPr bwMode="auto">
            <a:xfrm>
              <a:off x="5267" y="3212"/>
              <a:ext cx="177" cy="88"/>
            </a:xfrm>
            <a:custGeom>
              <a:avLst/>
              <a:gdLst>
                <a:gd name="T0" fmla="*/ 153 w 177"/>
                <a:gd name="T1" fmla="*/ 88 h 88"/>
                <a:gd name="T2" fmla="*/ 153 w 177"/>
                <a:gd name="T3" fmla="*/ 23 h 88"/>
                <a:gd name="T4" fmla="*/ 23 w 177"/>
                <a:gd name="T5" fmla="*/ 23 h 88"/>
                <a:gd name="T6" fmla="*/ 23 w 177"/>
                <a:gd name="T7" fmla="*/ 85 h 88"/>
                <a:gd name="T8" fmla="*/ 23 w 177"/>
                <a:gd name="T9" fmla="*/ 85 h 88"/>
                <a:gd name="T10" fmla="*/ 0 w 177"/>
                <a:gd name="T11" fmla="*/ 85 h 88"/>
                <a:gd name="T12" fmla="*/ 0 w 177"/>
                <a:gd name="T13" fmla="*/ 0 h 88"/>
                <a:gd name="T14" fmla="*/ 177 w 177"/>
                <a:gd name="T15" fmla="*/ 0 h 88"/>
                <a:gd name="T16" fmla="*/ 177 w 177"/>
                <a:gd name="T17" fmla="*/ 88 h 88"/>
                <a:gd name="T18" fmla="*/ 153 w 177"/>
                <a:gd name="T19"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88">
                  <a:moveTo>
                    <a:pt x="153" y="88"/>
                  </a:moveTo>
                  <a:lnTo>
                    <a:pt x="153" y="23"/>
                  </a:lnTo>
                  <a:lnTo>
                    <a:pt x="23" y="23"/>
                  </a:lnTo>
                  <a:lnTo>
                    <a:pt x="23" y="85"/>
                  </a:lnTo>
                  <a:lnTo>
                    <a:pt x="23" y="85"/>
                  </a:lnTo>
                  <a:lnTo>
                    <a:pt x="0" y="85"/>
                  </a:lnTo>
                  <a:lnTo>
                    <a:pt x="0" y="0"/>
                  </a:lnTo>
                  <a:lnTo>
                    <a:pt x="177" y="0"/>
                  </a:lnTo>
                  <a:lnTo>
                    <a:pt x="177" y="88"/>
                  </a:lnTo>
                  <a:lnTo>
                    <a:pt x="153" y="88"/>
                  </a:lnTo>
                  <a:close/>
                </a:path>
              </a:pathLst>
            </a:custGeom>
            <a:solidFill>
              <a:srgbClr val="E8112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6" name="Freeform 66"/>
            <p:cNvSpPr>
              <a:spLocks/>
            </p:cNvSpPr>
            <p:nvPr userDrawn="1"/>
          </p:nvSpPr>
          <p:spPr bwMode="auto">
            <a:xfrm>
              <a:off x="5305" y="3177"/>
              <a:ext cx="93" cy="96"/>
            </a:xfrm>
            <a:custGeom>
              <a:avLst/>
              <a:gdLst>
                <a:gd name="T0" fmla="*/ 1 w 79"/>
                <a:gd name="T1" fmla="*/ 41 h 82"/>
                <a:gd name="T2" fmla="*/ 0 w 79"/>
                <a:gd name="T3" fmla="*/ 42 h 82"/>
                <a:gd name="T4" fmla="*/ 40 w 79"/>
                <a:gd name="T5" fmla="*/ 82 h 82"/>
                <a:gd name="T6" fmla="*/ 79 w 79"/>
                <a:gd name="T7" fmla="*/ 42 h 82"/>
                <a:gd name="T8" fmla="*/ 79 w 79"/>
                <a:gd name="T9" fmla="*/ 41 h 82"/>
                <a:gd name="T10" fmla="*/ 79 w 79"/>
                <a:gd name="T11" fmla="*/ 41 h 82"/>
                <a:gd name="T12" fmla="*/ 79 w 79"/>
                <a:gd name="T13" fmla="*/ 0 h 82"/>
                <a:gd name="T14" fmla="*/ 0 w 79"/>
                <a:gd name="T15" fmla="*/ 0 h 82"/>
                <a:gd name="T16" fmla="*/ 0 w 79"/>
                <a:gd name="T17" fmla="*/ 41 h 82"/>
                <a:gd name="T18" fmla="*/ 1 w 79"/>
                <a:gd name="T19" fmla="*/ 4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82">
                  <a:moveTo>
                    <a:pt x="1" y="41"/>
                  </a:moveTo>
                  <a:cubicBezTo>
                    <a:pt x="1" y="41"/>
                    <a:pt x="0" y="42"/>
                    <a:pt x="0" y="42"/>
                  </a:cubicBezTo>
                  <a:cubicBezTo>
                    <a:pt x="0" y="64"/>
                    <a:pt x="18" y="82"/>
                    <a:pt x="40" y="82"/>
                  </a:cubicBezTo>
                  <a:cubicBezTo>
                    <a:pt x="61" y="82"/>
                    <a:pt x="79" y="64"/>
                    <a:pt x="79" y="42"/>
                  </a:cubicBezTo>
                  <a:cubicBezTo>
                    <a:pt x="79" y="42"/>
                    <a:pt x="79" y="41"/>
                    <a:pt x="79" y="41"/>
                  </a:cubicBezTo>
                  <a:cubicBezTo>
                    <a:pt x="79" y="41"/>
                    <a:pt x="79" y="41"/>
                    <a:pt x="79" y="41"/>
                  </a:cubicBezTo>
                  <a:cubicBezTo>
                    <a:pt x="79" y="0"/>
                    <a:pt x="79" y="0"/>
                    <a:pt x="79" y="0"/>
                  </a:cubicBezTo>
                  <a:cubicBezTo>
                    <a:pt x="0" y="0"/>
                    <a:pt x="0" y="0"/>
                    <a:pt x="0" y="0"/>
                  </a:cubicBezTo>
                  <a:cubicBezTo>
                    <a:pt x="0" y="41"/>
                    <a:pt x="0" y="41"/>
                    <a:pt x="0" y="41"/>
                  </a:cubicBezTo>
                  <a:lnTo>
                    <a:pt x="1" y="41"/>
                  </a:lnTo>
                  <a:close/>
                </a:path>
              </a:pathLst>
            </a:custGeom>
            <a:solidFill>
              <a:srgbClr val="FCD11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grpSp>
      <p:sp>
        <p:nvSpPr>
          <p:cNvPr id="87"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201289547"/>
      </p:ext>
    </p:extLst>
  </p:cSld>
  <p:clrMapOvr>
    <a:masterClrMapping/>
  </p:clrMapOvr>
  <p:transition>
    <p:fade/>
  </p:transition>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accent1"/>
        </a:solidFill>
        <a:effectLst/>
      </p:bgPr>
    </p:bg>
    <p:spTree>
      <p:nvGrpSpPr>
        <p:cNvPr id="1" name=""/>
        <p:cNvGrpSpPr/>
        <p:nvPr/>
      </p:nvGrpSpPr>
      <p:grpSpPr>
        <a:xfrm>
          <a:off x="0" y="0"/>
          <a:ext cx="0" cy="0"/>
          <a:chOff x="0" y="0"/>
          <a:chExt cx="0" cy="0"/>
        </a:xfrm>
      </p:grpSpPr>
      <p:sp>
        <p:nvSpPr>
          <p:cNvPr id="2"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3216023427"/>
      </p:ext>
    </p:extLst>
  </p:cSld>
  <p:clrMapOvr>
    <a:masterClrMapping/>
  </p:clrMapOvr>
  <p:transition>
    <p:fade/>
  </p:transition>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6pt title &amp; 24 subtitle">
    <p:spTree>
      <p:nvGrpSpPr>
        <p:cNvPr id="1" name=""/>
        <p:cNvGrpSpPr/>
        <p:nvPr/>
      </p:nvGrpSpPr>
      <p:grpSpPr>
        <a:xfrm>
          <a:off x="0" y="0"/>
          <a:ext cx="0" cy="0"/>
          <a:chOff x="0" y="0"/>
          <a:chExt cx="0" cy="0"/>
        </a:xfrm>
      </p:grpSpPr>
      <p:sp>
        <p:nvSpPr>
          <p:cNvPr id="2" name="Title 1"/>
          <p:cNvSpPr>
            <a:spLocks noGrp="1"/>
          </p:cNvSpPr>
          <p:nvPr>
            <p:ph type="title"/>
          </p:nvPr>
        </p:nvSpPr>
        <p:spPr>
          <a:xfrm>
            <a:off x="463232" y="450851"/>
            <a:ext cx="11889564" cy="690655"/>
          </a:xfrm>
        </p:spPr>
        <p:txBody>
          <a:bodyPr lIns="0" tIns="0"/>
          <a:lstStyle>
            <a:lvl1pPr>
              <a:defRPr sz="4599">
                <a:solidFill>
                  <a:schemeClr val="accent1"/>
                </a:solidFill>
              </a:defRPr>
            </a:lvl1pPr>
          </a:lstStyle>
          <a:p>
            <a:r>
              <a:rPr lang="en-US" dirty="0" smtClean="0"/>
              <a:t>Click to edit Master title style</a:t>
            </a:r>
            <a:endParaRPr lang="en-US" dirty="0"/>
          </a:p>
        </p:txBody>
      </p:sp>
      <p:sp>
        <p:nvSpPr>
          <p:cNvPr id="7" name="Text Placeholder 6"/>
          <p:cNvSpPr>
            <a:spLocks noGrp="1"/>
          </p:cNvSpPr>
          <p:nvPr>
            <p:ph type="body" sz="quarter" idx="10"/>
          </p:nvPr>
        </p:nvSpPr>
        <p:spPr>
          <a:xfrm>
            <a:off x="463550" y="1141378"/>
            <a:ext cx="11887200" cy="424732"/>
          </a:xfrm>
        </p:spPr>
        <p:txBody>
          <a:bodyPr lIns="0" tIns="0"/>
          <a:lstStyle>
            <a:lvl1pPr marL="0" indent="0">
              <a:buNone/>
              <a:defRPr sz="2400">
                <a:solidFill>
                  <a:schemeClr val="tx1"/>
                </a:solidFill>
              </a:defRPr>
            </a:lvl1pPr>
          </a:lstStyle>
          <a:p>
            <a:pPr lvl="0"/>
            <a:endParaRPr lang="en-US" dirty="0"/>
          </a:p>
        </p:txBody>
      </p:sp>
      <p:sp>
        <p:nvSpPr>
          <p:cNvPr id="9" name="Text Placeholder 8"/>
          <p:cNvSpPr>
            <a:spLocks noGrp="1"/>
          </p:cNvSpPr>
          <p:nvPr>
            <p:ph type="body" sz="quarter" idx="11"/>
          </p:nvPr>
        </p:nvSpPr>
        <p:spPr>
          <a:xfrm>
            <a:off x="463550" y="1836703"/>
            <a:ext cx="11887200" cy="313932"/>
          </a:xfrm>
        </p:spPr>
        <p:txBody>
          <a:bodyPr lIns="0" tIns="0"/>
          <a:lstStyle>
            <a:lvl1pPr marL="0" indent="0">
              <a:buNone/>
              <a:defRPr sz="1599">
                <a:latin typeface="+mn-lt"/>
              </a:defRPr>
            </a:lvl1pPr>
            <a:lvl2pPr marL="342834" indent="0">
              <a:buNone/>
              <a:defRPr sz="1599">
                <a:latin typeface="+mn-lt"/>
              </a:defRPr>
            </a:lvl2pPr>
            <a:lvl3pPr marL="571390" indent="0">
              <a:buNone/>
              <a:defRPr sz="1599">
                <a:latin typeface="+mn-lt"/>
              </a:defRPr>
            </a:lvl3pPr>
            <a:lvl4pPr marL="799946" indent="0">
              <a:buNone/>
              <a:defRPr sz="1599">
                <a:latin typeface="+mn-lt"/>
              </a:defRPr>
            </a:lvl4pPr>
            <a:lvl5pPr marL="1028503" indent="0">
              <a:buNone/>
              <a:defRPr sz="1599">
                <a:latin typeface="+mn-lt"/>
              </a:defRPr>
            </a:lvl5pPr>
          </a:lstStyle>
          <a:p>
            <a:pPr lvl="0"/>
            <a:r>
              <a:rPr lang="en-US" dirty="0" smtClean="0"/>
              <a:t>Click to edit Master text styles</a:t>
            </a:r>
          </a:p>
        </p:txBody>
      </p:sp>
      <p:sp>
        <p:nvSpPr>
          <p:cNvPr id="5"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1301925765"/>
      </p:ext>
    </p:extLst>
  </p:cSld>
  <p:clrMapOvr>
    <a:masterClrMapping/>
  </p:clrMapOvr>
  <p:transition>
    <p:fade/>
  </p:transition>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46pt title &amp; 24 subtitle">
    <p:spTree>
      <p:nvGrpSpPr>
        <p:cNvPr id="1" name=""/>
        <p:cNvGrpSpPr/>
        <p:nvPr/>
      </p:nvGrpSpPr>
      <p:grpSpPr>
        <a:xfrm>
          <a:off x="0" y="0"/>
          <a:ext cx="0" cy="0"/>
          <a:chOff x="0" y="0"/>
          <a:chExt cx="0" cy="0"/>
        </a:xfrm>
      </p:grpSpPr>
      <p:sp>
        <p:nvSpPr>
          <p:cNvPr id="2" name="Title 1"/>
          <p:cNvSpPr>
            <a:spLocks noGrp="1"/>
          </p:cNvSpPr>
          <p:nvPr>
            <p:ph type="title"/>
          </p:nvPr>
        </p:nvSpPr>
        <p:spPr>
          <a:xfrm>
            <a:off x="463232" y="450851"/>
            <a:ext cx="11889564" cy="690655"/>
          </a:xfrm>
        </p:spPr>
        <p:txBody>
          <a:bodyPr lIns="0" tIns="0"/>
          <a:lstStyle>
            <a:lvl1pPr>
              <a:defRPr sz="4599">
                <a:solidFill>
                  <a:schemeClr val="accent1"/>
                </a:solidFill>
              </a:defRPr>
            </a:lvl1pPr>
          </a:lstStyle>
          <a:p>
            <a:r>
              <a:rPr lang="en-US" dirty="0" smtClean="0"/>
              <a:t>Click to edit Master title style</a:t>
            </a:r>
            <a:endParaRPr lang="en-US" dirty="0"/>
          </a:p>
        </p:txBody>
      </p:sp>
      <p:sp>
        <p:nvSpPr>
          <p:cNvPr id="7" name="Text Placeholder 6"/>
          <p:cNvSpPr>
            <a:spLocks noGrp="1"/>
          </p:cNvSpPr>
          <p:nvPr>
            <p:ph type="body" sz="quarter" idx="10"/>
          </p:nvPr>
        </p:nvSpPr>
        <p:spPr>
          <a:xfrm>
            <a:off x="463550" y="1141378"/>
            <a:ext cx="11887200" cy="424732"/>
          </a:xfrm>
        </p:spPr>
        <p:txBody>
          <a:bodyPr lIns="0" tIns="0"/>
          <a:lstStyle>
            <a:lvl1pPr marL="0" indent="0">
              <a:buNone/>
              <a:defRPr sz="2400">
                <a:solidFill>
                  <a:schemeClr val="tx1"/>
                </a:solidFill>
              </a:defRPr>
            </a:lvl1pPr>
          </a:lstStyle>
          <a:p>
            <a:pPr lvl="0"/>
            <a:endParaRPr lang="en-US" dirty="0"/>
          </a:p>
        </p:txBody>
      </p:sp>
      <p:sp>
        <p:nvSpPr>
          <p:cNvPr id="9" name="Text Placeholder 8"/>
          <p:cNvSpPr>
            <a:spLocks noGrp="1"/>
          </p:cNvSpPr>
          <p:nvPr>
            <p:ph type="body" sz="quarter" idx="11"/>
          </p:nvPr>
        </p:nvSpPr>
        <p:spPr>
          <a:xfrm>
            <a:off x="463550" y="1836703"/>
            <a:ext cx="11887200" cy="1843399"/>
          </a:xfrm>
        </p:spPr>
        <p:txBody>
          <a:bodyPr lIns="0" tIns="0"/>
          <a:lstStyle>
            <a:lvl1pPr marL="285695" marR="0" indent="-285695" algn="l" defTabSz="932563" rtl="0" eaLnBrk="1" fontAlgn="auto" latinLnBrk="0" hangingPunct="1">
              <a:lnSpc>
                <a:spcPct val="90000"/>
              </a:lnSpc>
              <a:spcBef>
                <a:spcPts val="1199"/>
              </a:spcBef>
              <a:spcAft>
                <a:spcPts val="1000"/>
              </a:spcAft>
              <a:buClrTx/>
              <a:buSzPct val="90000"/>
              <a:buFont typeface="Arial" panose="020B0604020202020204" pitchFamily="34" charset="0"/>
              <a:buChar char="•"/>
              <a:tabLst/>
              <a:defRPr sz="1599">
                <a:latin typeface="+mn-lt"/>
              </a:defRPr>
            </a:lvl1pPr>
            <a:lvl2pPr marL="342834" indent="0">
              <a:buNone/>
              <a:defRPr sz="1599">
                <a:latin typeface="+mn-lt"/>
              </a:defRPr>
            </a:lvl2pPr>
            <a:lvl3pPr marL="571390" indent="0">
              <a:buNone/>
              <a:defRPr sz="1599">
                <a:latin typeface="+mn-lt"/>
              </a:defRPr>
            </a:lvl3pPr>
            <a:lvl4pPr marL="799946" indent="0">
              <a:buNone/>
              <a:defRPr sz="1599">
                <a:latin typeface="+mn-lt"/>
              </a:defRPr>
            </a:lvl4pPr>
            <a:lvl5pPr marL="1028503" indent="0">
              <a:buNone/>
              <a:defRPr sz="1599">
                <a:latin typeface="+mn-lt"/>
              </a:defRPr>
            </a:lvl5pPr>
          </a:lstStyle>
          <a:p>
            <a:pPr lvl="0"/>
            <a:r>
              <a:rPr lang="en-US" dirty="0" smtClean="0"/>
              <a:t>Click to edit Master text styles</a:t>
            </a:r>
          </a:p>
          <a:p>
            <a:pPr marL="285695" marR="0" lvl="0" indent="-285695" algn="l" defTabSz="932563" rtl="0" eaLnBrk="1" fontAlgn="auto" latinLnBrk="0" hangingPunct="1">
              <a:lnSpc>
                <a:spcPct val="90000"/>
              </a:lnSpc>
              <a:spcBef>
                <a:spcPts val="1199"/>
              </a:spcBef>
              <a:spcAft>
                <a:spcPts val="1000"/>
              </a:spcAft>
              <a:buClrTx/>
              <a:buSzPct val="90000"/>
              <a:buFont typeface="Arial" panose="020B0604020202020204" pitchFamily="34" charset="0"/>
              <a:buChar char="•"/>
              <a:tabLst/>
              <a:defRPr/>
            </a:pPr>
            <a:r>
              <a:rPr lang="en-US" dirty="0" smtClean="0"/>
              <a:t>Click to edit Master text styles</a:t>
            </a:r>
          </a:p>
          <a:p>
            <a:pPr marL="285695" marR="0" lvl="0" indent="-285695" algn="l" defTabSz="932563" rtl="0" eaLnBrk="1" fontAlgn="auto" latinLnBrk="0" hangingPunct="1">
              <a:lnSpc>
                <a:spcPct val="90000"/>
              </a:lnSpc>
              <a:spcBef>
                <a:spcPts val="1199"/>
              </a:spcBef>
              <a:spcAft>
                <a:spcPts val="1000"/>
              </a:spcAft>
              <a:buClrTx/>
              <a:buSzPct val="90000"/>
              <a:buFont typeface="Arial" panose="020B0604020202020204" pitchFamily="34" charset="0"/>
              <a:buChar char="•"/>
              <a:tabLst/>
              <a:defRPr/>
            </a:pPr>
            <a:r>
              <a:rPr lang="en-US" dirty="0" smtClean="0"/>
              <a:t>Click to edit Master text styles</a:t>
            </a:r>
          </a:p>
          <a:p>
            <a:pPr lvl="0"/>
            <a:endParaRPr lang="en-US" dirty="0" smtClean="0"/>
          </a:p>
        </p:txBody>
      </p:sp>
      <p:sp>
        <p:nvSpPr>
          <p:cNvPr id="5"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964188793"/>
      </p:ext>
    </p:extLst>
  </p:cSld>
  <p:clrMapOvr>
    <a:masterClrMapping/>
  </p:clrMapOvr>
  <p:transition>
    <p:fade/>
  </p:transition>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46pt title &amp; 24 subtitle">
    <p:spTree>
      <p:nvGrpSpPr>
        <p:cNvPr id="1" name=""/>
        <p:cNvGrpSpPr/>
        <p:nvPr/>
      </p:nvGrpSpPr>
      <p:grpSpPr>
        <a:xfrm>
          <a:off x="0" y="0"/>
          <a:ext cx="0" cy="0"/>
          <a:chOff x="0" y="0"/>
          <a:chExt cx="0" cy="0"/>
        </a:xfrm>
      </p:grpSpPr>
      <p:sp>
        <p:nvSpPr>
          <p:cNvPr id="2" name="Title 1"/>
          <p:cNvSpPr>
            <a:spLocks noGrp="1"/>
          </p:cNvSpPr>
          <p:nvPr>
            <p:ph type="title"/>
          </p:nvPr>
        </p:nvSpPr>
        <p:spPr>
          <a:xfrm>
            <a:off x="463232" y="450851"/>
            <a:ext cx="11889564" cy="690655"/>
          </a:xfrm>
        </p:spPr>
        <p:txBody>
          <a:bodyPr lIns="0" tIns="0"/>
          <a:lstStyle>
            <a:lvl1pPr>
              <a:defRPr sz="4599">
                <a:solidFill>
                  <a:schemeClr val="accent1"/>
                </a:solidFill>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463550" y="1816101"/>
            <a:ext cx="11387138" cy="2102114"/>
          </a:xfrm>
        </p:spPr>
        <p:txBody>
          <a:bodyPr/>
          <a:lstStyle>
            <a:lvl1pPr>
              <a:defRPr sz="2600">
                <a:latin typeface="+mn-lt"/>
              </a:defRPr>
            </a:lvl1pPr>
            <a:lvl2pPr>
              <a:defRPr sz="2200">
                <a:latin typeface="+mn-lt"/>
              </a:defRPr>
            </a:lvl2pPr>
          </a:lstStyle>
          <a:p>
            <a:pPr lvl="0"/>
            <a:r>
              <a:rPr lang="en-US" dirty="0" smtClean="0"/>
              <a:t>Click to edit Master text styles</a:t>
            </a:r>
          </a:p>
          <a:p>
            <a:pPr lvl="1"/>
            <a:r>
              <a:rPr lang="en-US" dirty="0" smtClean="0"/>
              <a:t>Second level</a:t>
            </a:r>
          </a:p>
          <a:p>
            <a:pPr lvl="0"/>
            <a:r>
              <a:rPr lang="en-US" dirty="0" smtClean="0"/>
              <a:t>Click to edit Master text styles</a:t>
            </a:r>
          </a:p>
          <a:p>
            <a:pPr lvl="1"/>
            <a:r>
              <a:rPr lang="en-US" dirty="0" smtClean="0"/>
              <a:t>Second level</a:t>
            </a:r>
          </a:p>
          <a:p>
            <a:pPr lvl="1"/>
            <a:endParaRPr lang="en-US" dirty="0" smtClean="0"/>
          </a:p>
        </p:txBody>
      </p:sp>
      <p:sp>
        <p:nvSpPr>
          <p:cNvPr id="9" name="Footer Placeholder 8"/>
          <p:cNvSpPr>
            <a:spLocks noGrp="1"/>
          </p:cNvSpPr>
          <p:nvPr>
            <p:ph type="ftr" sz="quarter" idx="17"/>
          </p:nvPr>
        </p:nvSpPr>
        <p:spPr>
          <a:xfrm>
            <a:off x="8444980" y="6757461"/>
            <a:ext cx="3937000" cy="137160"/>
          </a:xfrm>
          <a:prstGeom prst="rect">
            <a:avLst/>
          </a:prstGeom>
        </p:spPr>
        <p:txBody>
          <a:bodyPr/>
          <a:lstStyle/>
          <a:p>
            <a:pPr algn="r" defTabSz="932563">
              <a:defRPr/>
            </a:pPr>
            <a:endParaRPr lang="en-US" dirty="0" smtClean="0">
              <a:gradFill>
                <a:gsLst>
                  <a:gs pos="2239">
                    <a:srgbClr val="505050"/>
                  </a:gs>
                  <a:gs pos="11940">
                    <a:srgbClr val="505050"/>
                  </a:gs>
                </a:gsLst>
                <a:lin ang="5400000" scaled="0"/>
              </a:gradFill>
            </a:endParaRPr>
          </a:p>
        </p:txBody>
      </p:sp>
    </p:spTree>
    <p:extLst>
      <p:ext uri="{BB962C8B-B14F-4D97-AF65-F5344CB8AC3E}">
        <p14:creationId xmlns:p14="http://schemas.microsoft.com/office/powerpoint/2010/main" val="3378156329"/>
      </p:ext>
    </p:extLst>
  </p:cSld>
  <p:clrMapOvr>
    <a:masterClrMapping/>
  </p:clrMapOvr>
  <p:transition>
    <p:fade/>
  </p:transition>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Slide 3">
    <p:bg bwMode="gray">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0"/>
            <a:ext cx="12436475" cy="742187"/>
          </a:xfrm>
        </p:spPr>
        <p:txBody>
          <a:bodyPr/>
          <a:lstStyle>
            <a:lvl1pPr marL="0" indent="0">
              <a:buNone/>
              <a:defRPr/>
            </a:lvl1pPr>
          </a:lstStyle>
          <a:p>
            <a:r>
              <a:rPr lang="en-US" dirty="0" smtClean="0"/>
              <a:t>Click icon to add picture</a:t>
            </a:r>
            <a:endParaRPr lang="en-US" dirty="0"/>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262938" y="832966"/>
            <a:ext cx="11910600" cy="5876623"/>
          </a:xfrm>
          <a:prstGeom prst="rect">
            <a:avLst/>
          </a:prstGeom>
          <a:noFill/>
          <a:ln>
            <a:noFill/>
          </a:ln>
        </p:spPr>
      </p:pic>
      <p:sp>
        <p:nvSpPr>
          <p:cNvPr id="5" name="Text Placeholder 4"/>
          <p:cNvSpPr>
            <a:spLocks noGrp="1"/>
          </p:cNvSpPr>
          <p:nvPr>
            <p:ph type="body" sz="quarter" idx="12" hasCustomPrompt="1"/>
          </p:nvPr>
        </p:nvSpPr>
        <p:spPr>
          <a:xfrm>
            <a:off x="276542" y="3954457"/>
            <a:ext cx="5197379" cy="1018969"/>
          </a:xfrm>
          <a:noFill/>
        </p:spPr>
        <p:txBody>
          <a:bodyPr lIns="182880" tIns="146304" rIns="182880" bIns="146304">
            <a:noAutofit/>
          </a:bodyPr>
          <a:lstStyle>
            <a:lvl1pPr marL="0" indent="0">
              <a:spcBef>
                <a:spcPts val="0"/>
              </a:spcBef>
              <a:buNone/>
              <a:defRPr sz="3599" spc="0" baseline="0">
                <a:gradFill>
                  <a:gsLst>
                    <a:gs pos="7965">
                      <a:schemeClr val="tx1"/>
                    </a:gs>
                    <a:gs pos="8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4703" y="2125677"/>
            <a:ext cx="5187450" cy="1828800"/>
          </a:xfrm>
          <a:noFill/>
        </p:spPr>
        <p:txBody>
          <a:bodyPr lIns="146304" tIns="91440" rIns="146304" bIns="91440" anchor="t" anchorCtr="0"/>
          <a:lstStyle>
            <a:lvl1pPr>
              <a:defRPr sz="5999" spc="-100" baseline="0">
                <a:gradFill>
                  <a:gsLst>
                    <a:gs pos="7965">
                      <a:schemeClr val="tx1"/>
                    </a:gs>
                    <a:gs pos="8000">
                      <a:schemeClr val="tx1"/>
                    </a:gs>
                  </a:gsLst>
                  <a:lin ang="5400000" scaled="0"/>
                </a:gradFill>
              </a:defRPr>
            </a:lvl1pPr>
          </a:lstStyle>
          <a:p>
            <a:r>
              <a:rPr lang="en-US" dirty="0" smtClean="0"/>
              <a:t>Presentation title</a:t>
            </a:r>
            <a:endParaRPr lang="en-US" dirty="0"/>
          </a:p>
        </p:txBody>
      </p:sp>
      <p:pic>
        <p:nvPicPr>
          <p:cNvPr id="12" name="Picture 11"/>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2257798" y="328910"/>
            <a:ext cx="9915740" cy="6380679"/>
          </a:xfrm>
          <a:prstGeom prst="rect">
            <a:avLst/>
          </a:prstGeom>
          <a:noFill/>
          <a:ln>
            <a:noFill/>
          </a:ln>
        </p:spPr>
      </p:pic>
      <p:sp>
        <p:nvSpPr>
          <p:cNvPr id="8"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8880386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Slide 2">
    <p:bg bwMode="gray">
      <p:bgPr>
        <a:solidFill>
          <a:schemeClr val="bg1"/>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5"/>
          </p:nvPr>
        </p:nvSpPr>
        <p:spPr>
          <a:xfrm>
            <a:off x="0" y="0"/>
            <a:ext cx="12436475" cy="742187"/>
          </a:xfrm>
        </p:spPr>
        <p:txBody>
          <a:bodyPr/>
          <a:lstStyle>
            <a:lvl1pPr marL="0" indent="0">
              <a:buNone/>
              <a:defRPr/>
            </a:lvl1pPr>
          </a:lstStyle>
          <a:p>
            <a:r>
              <a:rPr lang="en-US" dirty="0" smtClean="0"/>
              <a:t>Click icon to add picture</a:t>
            </a:r>
            <a:endParaRPr lang="en-US" dirty="0"/>
          </a:p>
        </p:txBody>
      </p:sp>
      <p:sp>
        <p:nvSpPr>
          <p:cNvPr id="3" name="Slide Number Placeholder 2"/>
          <p:cNvSpPr>
            <a:spLocks noGrp="1"/>
          </p:cNvSpPr>
          <p:nvPr>
            <p:ph type="sldNum" sz="quarter" idx="14"/>
          </p:nvPr>
        </p:nvSpPr>
        <p:spPr/>
        <p:txBody>
          <a:bodyPr/>
          <a:lstStyle/>
          <a:p>
            <a:pPr defTabSz="932563"/>
            <a:fld id="{27258FFF-F925-446B-8502-81C933981705}" type="slidenum">
              <a:rPr lang="en-US" smtClean="0">
                <a:gradFill>
                  <a:gsLst>
                    <a:gs pos="2239">
                      <a:srgbClr val="505050"/>
                    </a:gs>
                    <a:gs pos="11940">
                      <a:srgbClr val="505050"/>
                    </a:gs>
                  </a:gsLst>
                  <a:lin ang="5400000" scaled="0"/>
                </a:gradFill>
              </a:rPr>
              <a:pPr defTabSz="932563"/>
              <a:t>‹#›</a:t>
            </a:fld>
            <a:endParaRPr lang="en-US" dirty="0">
              <a:gradFill>
                <a:gsLst>
                  <a:gs pos="2239">
                    <a:srgbClr val="505050"/>
                  </a:gs>
                  <a:gs pos="11940">
                    <a:srgbClr val="505050"/>
                  </a:gs>
                </a:gsLst>
                <a:lin ang="5400000" scaled="0"/>
              </a:gradFill>
            </a:endParaRPr>
          </a:p>
        </p:txBody>
      </p:sp>
      <p:sp>
        <p:nvSpPr>
          <p:cNvPr id="7" name="Text Placeholder 4"/>
          <p:cNvSpPr>
            <a:spLocks noGrp="1"/>
          </p:cNvSpPr>
          <p:nvPr>
            <p:ph type="body" sz="quarter" idx="12" hasCustomPrompt="1"/>
          </p:nvPr>
        </p:nvSpPr>
        <p:spPr>
          <a:xfrm>
            <a:off x="276542" y="3954457"/>
            <a:ext cx="5197379" cy="1018969"/>
          </a:xfrm>
          <a:noFill/>
        </p:spPr>
        <p:txBody>
          <a:bodyPr lIns="182880" tIns="146304" rIns="182880" bIns="146304">
            <a:noAutofit/>
          </a:bodyPr>
          <a:lstStyle>
            <a:lvl1pPr marL="0" indent="0">
              <a:spcBef>
                <a:spcPts val="0"/>
              </a:spcBef>
              <a:buNone/>
              <a:defRPr sz="3599" spc="0" baseline="0">
                <a:gradFill>
                  <a:gsLst>
                    <a:gs pos="7965">
                      <a:schemeClr val="tx1"/>
                    </a:gs>
                    <a:gs pos="8000">
                      <a:schemeClr val="tx1"/>
                    </a:gs>
                  </a:gsLst>
                  <a:lin ang="5400000" scaled="0"/>
                </a:gradFill>
                <a:latin typeface="+mj-lt"/>
              </a:defRPr>
            </a:lvl1pPr>
          </a:lstStyle>
          <a:p>
            <a:pPr lvl="0"/>
            <a:r>
              <a:rPr lang="en-US" dirty="0" smtClean="0"/>
              <a:t>Speaker Name</a:t>
            </a:r>
          </a:p>
        </p:txBody>
      </p:sp>
      <p:sp>
        <p:nvSpPr>
          <p:cNvPr id="8" name="Title 1"/>
          <p:cNvSpPr>
            <a:spLocks noGrp="1"/>
          </p:cNvSpPr>
          <p:nvPr>
            <p:ph type="title" hasCustomPrompt="1"/>
          </p:nvPr>
        </p:nvSpPr>
        <p:spPr>
          <a:xfrm>
            <a:off x="274703" y="2125677"/>
            <a:ext cx="5187450" cy="1828800"/>
          </a:xfrm>
          <a:noFill/>
        </p:spPr>
        <p:txBody>
          <a:bodyPr lIns="146304" tIns="91440" rIns="146304" bIns="91440" anchor="t" anchorCtr="0"/>
          <a:lstStyle>
            <a:lvl1pPr>
              <a:defRPr sz="5999" spc="-100" baseline="0">
                <a:gradFill>
                  <a:gsLst>
                    <a:gs pos="7965">
                      <a:schemeClr val="tx1"/>
                    </a:gs>
                    <a:gs pos="8000">
                      <a:schemeClr val="tx1"/>
                    </a:gs>
                  </a:gsLst>
                  <a:lin ang="5400000" scaled="0"/>
                </a:gradFill>
              </a:defRPr>
            </a:lvl1pPr>
          </a:lstStyle>
          <a:p>
            <a:r>
              <a:rPr lang="en-US" dirty="0" smtClean="0"/>
              <a:t>Presentation title</a:t>
            </a:r>
            <a:endParaRPr lang="en-US" dirty="0"/>
          </a:p>
        </p:txBody>
      </p:sp>
    </p:spTree>
    <p:extLst>
      <p:ext uri="{BB962C8B-B14F-4D97-AF65-F5344CB8AC3E}">
        <p14:creationId xmlns:p14="http://schemas.microsoft.com/office/powerpoint/2010/main" val="24433832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Slide 4">
    <p:bg bwMode="gray">
      <p:bgPr>
        <a:solidFill>
          <a:schemeClr val="bg1"/>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3"/>
          </p:nvPr>
        </p:nvSpPr>
        <p:spPr>
          <a:xfrm>
            <a:off x="0" y="0"/>
            <a:ext cx="12436475" cy="742187"/>
          </a:xfrm>
        </p:spPr>
        <p:txBody>
          <a:bodyPr/>
          <a:lstStyle>
            <a:lvl1pPr marL="0" indent="0">
              <a:buNone/>
              <a:defRPr/>
            </a:lvl1pPr>
          </a:lstStyle>
          <a:p>
            <a:r>
              <a:rPr lang="en-US" dirty="0" smtClean="0"/>
              <a:t>Click icon to add picture</a:t>
            </a:r>
            <a:endParaRPr lang="en-US" dirty="0"/>
          </a:p>
        </p:txBody>
      </p:sp>
      <p:sp>
        <p:nvSpPr>
          <p:cNvPr id="5" name="Text Placeholder 4"/>
          <p:cNvSpPr>
            <a:spLocks noGrp="1"/>
          </p:cNvSpPr>
          <p:nvPr>
            <p:ph type="body" sz="quarter" idx="12" hasCustomPrompt="1"/>
          </p:nvPr>
        </p:nvSpPr>
        <p:spPr>
          <a:xfrm>
            <a:off x="276541" y="2125663"/>
            <a:ext cx="5484498" cy="1828806"/>
          </a:xfrm>
          <a:noFill/>
        </p:spPr>
        <p:txBody>
          <a:bodyPr lIns="182880" tIns="146304" rIns="182880" bIns="146304">
            <a:noAutofit/>
          </a:bodyPr>
          <a:lstStyle>
            <a:lvl1pPr marL="0" indent="0">
              <a:spcBef>
                <a:spcPts val="0"/>
              </a:spcBef>
              <a:buNone/>
              <a:defRPr sz="3599" spc="0" baseline="0">
                <a:gradFill>
                  <a:gsLst>
                    <a:gs pos="46903">
                      <a:srgbClr val="FFFFFF"/>
                    </a:gs>
                    <a:gs pos="83000">
                      <a:srgbClr val="FFFFFF"/>
                    </a:gs>
                  </a:gsLst>
                  <a:lin ang="5400000" scaled="1"/>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4704" y="296863"/>
            <a:ext cx="5486335" cy="1828800"/>
          </a:xfrm>
          <a:noFill/>
        </p:spPr>
        <p:txBody>
          <a:bodyPr lIns="146304" tIns="91440" rIns="146304" bIns="91440" anchor="t" anchorCtr="0"/>
          <a:lstStyle>
            <a:lvl1pPr>
              <a:defRPr sz="5999" spc="-100" baseline="0">
                <a:gradFill>
                  <a:gsLst>
                    <a:gs pos="46903">
                      <a:srgbClr val="FFFFFF"/>
                    </a:gs>
                    <a:gs pos="83000">
                      <a:srgbClr val="FFFFFF"/>
                    </a:gs>
                  </a:gsLst>
                  <a:lin ang="5400000" scaled="1"/>
                </a:gradFill>
              </a:defRPr>
            </a:lvl1pPr>
          </a:lstStyle>
          <a:p>
            <a:r>
              <a:rPr lang="en-US" dirty="0" smtClean="0"/>
              <a:t>Presentation title</a:t>
            </a:r>
            <a:endParaRPr lang="en-US" dirty="0"/>
          </a:p>
        </p:txBody>
      </p:sp>
      <p:sp>
        <p:nvSpPr>
          <p:cNvPr id="6"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32034324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Pull Quote 1">
    <p:bg bwMode="gray">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436475" cy="742187"/>
          </a:xfrm>
        </p:spPr>
        <p:txBody>
          <a:bodyPr/>
          <a:lstStyle>
            <a:lvl1pPr marL="0" indent="0">
              <a:buNone/>
              <a:defRPr/>
            </a:lvl1pPr>
          </a:lstStyle>
          <a:p>
            <a:r>
              <a:rPr lang="en-US" dirty="0" smtClean="0"/>
              <a:t>Click icon to add picture</a:t>
            </a:r>
            <a:endParaRPr lang="en-US" dirty="0"/>
          </a:p>
        </p:txBody>
      </p:sp>
      <p:sp>
        <p:nvSpPr>
          <p:cNvPr id="9" name="Title 1"/>
          <p:cNvSpPr>
            <a:spLocks noGrp="1"/>
          </p:cNvSpPr>
          <p:nvPr>
            <p:ph type="title" hasCustomPrompt="1"/>
          </p:nvPr>
        </p:nvSpPr>
        <p:spPr>
          <a:xfrm>
            <a:off x="274704" y="2125663"/>
            <a:ext cx="5486335" cy="3657600"/>
          </a:xfrm>
          <a:noFill/>
        </p:spPr>
        <p:txBody>
          <a:bodyPr lIns="146304" tIns="91440" rIns="146304" bIns="91440" anchor="t" anchorCtr="0"/>
          <a:lstStyle>
            <a:lvl1pPr>
              <a:defRPr sz="5999" spc="-100" baseline="0">
                <a:gradFill>
                  <a:gsLst>
                    <a:gs pos="46903">
                      <a:schemeClr val="tx1"/>
                    </a:gs>
                    <a:gs pos="83000">
                      <a:schemeClr val="tx1"/>
                    </a:gs>
                  </a:gsLst>
                  <a:lin ang="5400000" scaled="1"/>
                </a:gradFill>
              </a:defRPr>
            </a:lvl1pPr>
          </a:lstStyle>
          <a:p>
            <a:r>
              <a:rPr lang="en-US" dirty="0" smtClean="0"/>
              <a:t>Pull quote</a:t>
            </a:r>
            <a:endParaRPr lang="en-US" dirty="0"/>
          </a:p>
        </p:txBody>
      </p:sp>
      <p:sp>
        <p:nvSpPr>
          <p:cNvPr id="4"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31402718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Pull Quote 2">
    <p:bg bwMode="gray">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8"/>
          </p:nvPr>
        </p:nvSpPr>
        <p:spPr>
          <a:xfrm>
            <a:off x="0" y="0"/>
            <a:ext cx="12436475" cy="742187"/>
          </a:xfrm>
        </p:spPr>
        <p:txBody>
          <a:bodyPr/>
          <a:lstStyle>
            <a:lvl1pPr marL="0" indent="0">
              <a:buNone/>
              <a:defRPr/>
            </a:lvl1pPr>
          </a:lstStyle>
          <a:p>
            <a:r>
              <a:rPr lang="en-US" dirty="0" smtClean="0"/>
              <a:t>Click icon to add picture</a:t>
            </a:r>
            <a:endParaRPr lang="en-US" dirty="0"/>
          </a:p>
        </p:txBody>
      </p:sp>
      <p:sp>
        <p:nvSpPr>
          <p:cNvPr id="13" name="Text Placeholder 5"/>
          <p:cNvSpPr>
            <a:spLocks noGrp="1"/>
          </p:cNvSpPr>
          <p:nvPr>
            <p:ph type="body" sz="quarter" idx="15" hasCustomPrompt="1"/>
          </p:nvPr>
        </p:nvSpPr>
        <p:spPr>
          <a:xfrm>
            <a:off x="6033080" y="723012"/>
            <a:ext cx="640080" cy="640080"/>
          </a:xfrm>
          <a:solidFill>
            <a:srgbClr val="68217A"/>
          </a:solidFill>
        </p:spPr>
        <p:txBody>
          <a:bodyPr anchor="ctr">
            <a:noAutofit/>
          </a:bodyPr>
          <a:lstStyle>
            <a:lvl1pPr marL="0" indent="0">
              <a:lnSpc>
                <a:spcPts val="600"/>
              </a:lnSpc>
              <a:spcBef>
                <a:spcPts val="0"/>
              </a:spcBef>
              <a:buNone/>
              <a:defRPr sz="600">
                <a:solidFill>
                  <a:schemeClr val="bg1"/>
                </a:solidFill>
              </a:defRPr>
            </a:lvl1pPr>
            <a:lvl2pPr marL="342834" indent="0">
              <a:buNone/>
              <a:defRPr sz="3199"/>
            </a:lvl2pPr>
            <a:lvl3pPr marL="571390" indent="0">
              <a:buNone/>
              <a:defRPr sz="3199"/>
            </a:lvl3pPr>
            <a:lvl4pPr marL="799946" indent="0">
              <a:buNone/>
              <a:defRPr sz="3199"/>
            </a:lvl4pPr>
            <a:lvl5pPr marL="1028503" indent="0">
              <a:buNone/>
              <a:defRPr sz="3199"/>
            </a:lvl5pPr>
          </a:lstStyle>
          <a:p>
            <a:pPr lvl="0"/>
            <a:r>
              <a:rPr lang="en-US" smtClean="0"/>
              <a:t> </a:t>
            </a:r>
            <a:endParaRPr lang="en-US"/>
          </a:p>
        </p:txBody>
      </p:sp>
      <p:sp>
        <p:nvSpPr>
          <p:cNvPr id="14" name="Text Placeholder 5"/>
          <p:cNvSpPr>
            <a:spLocks noGrp="1"/>
          </p:cNvSpPr>
          <p:nvPr>
            <p:ph type="body" sz="quarter" idx="16" hasCustomPrompt="1"/>
          </p:nvPr>
        </p:nvSpPr>
        <p:spPr>
          <a:xfrm>
            <a:off x="9418639" y="909643"/>
            <a:ext cx="640080" cy="266818"/>
          </a:xfrm>
          <a:solidFill>
            <a:srgbClr val="68217A"/>
          </a:solidFill>
        </p:spPr>
        <p:txBody>
          <a:bodyPr anchor="ctr"/>
          <a:lstStyle>
            <a:lvl1pPr marL="0" indent="0">
              <a:lnSpc>
                <a:spcPts val="600"/>
              </a:lnSpc>
              <a:spcBef>
                <a:spcPts val="0"/>
              </a:spcBef>
              <a:buNone/>
              <a:defRPr sz="600">
                <a:solidFill>
                  <a:schemeClr val="bg1"/>
                </a:solidFill>
              </a:defRPr>
            </a:lvl1pPr>
            <a:lvl2pPr marL="342834" indent="0">
              <a:buNone/>
              <a:defRPr sz="3199"/>
            </a:lvl2pPr>
            <a:lvl3pPr marL="571390" indent="0">
              <a:buNone/>
              <a:defRPr sz="3199"/>
            </a:lvl3pPr>
            <a:lvl4pPr marL="799946" indent="0">
              <a:buNone/>
              <a:defRPr sz="3199"/>
            </a:lvl4pPr>
            <a:lvl5pPr marL="1028503" indent="0">
              <a:buNone/>
              <a:defRPr sz="3199"/>
            </a:lvl5pPr>
          </a:lstStyle>
          <a:p>
            <a:pPr lvl="0"/>
            <a:r>
              <a:rPr lang="en-US" smtClean="0"/>
              <a:t> </a:t>
            </a:r>
            <a:endParaRPr lang="en-US"/>
          </a:p>
        </p:txBody>
      </p:sp>
      <p:sp>
        <p:nvSpPr>
          <p:cNvPr id="15" name="Text Placeholder 5"/>
          <p:cNvSpPr>
            <a:spLocks noGrp="1"/>
          </p:cNvSpPr>
          <p:nvPr>
            <p:ph type="body" sz="quarter" idx="17" hasCustomPrompt="1"/>
          </p:nvPr>
        </p:nvSpPr>
        <p:spPr>
          <a:xfrm>
            <a:off x="9418639" y="3818464"/>
            <a:ext cx="640080" cy="266818"/>
          </a:xfrm>
          <a:solidFill>
            <a:srgbClr val="68217A"/>
          </a:solidFill>
        </p:spPr>
        <p:txBody>
          <a:bodyPr anchor="ctr"/>
          <a:lstStyle>
            <a:lvl1pPr marL="0" indent="0">
              <a:lnSpc>
                <a:spcPts val="600"/>
              </a:lnSpc>
              <a:spcBef>
                <a:spcPts val="0"/>
              </a:spcBef>
              <a:buNone/>
              <a:defRPr sz="600">
                <a:solidFill>
                  <a:schemeClr val="bg1"/>
                </a:solidFill>
              </a:defRPr>
            </a:lvl1pPr>
            <a:lvl2pPr marL="342834" indent="0">
              <a:buNone/>
              <a:defRPr sz="3199"/>
            </a:lvl2pPr>
            <a:lvl3pPr marL="571390" indent="0">
              <a:buNone/>
              <a:defRPr sz="3199"/>
            </a:lvl3pPr>
            <a:lvl4pPr marL="799946" indent="0">
              <a:buNone/>
              <a:defRPr sz="3199"/>
            </a:lvl4pPr>
            <a:lvl5pPr marL="1028503" indent="0">
              <a:buNone/>
              <a:defRPr sz="3199"/>
            </a:lvl5pPr>
          </a:lstStyle>
          <a:p>
            <a:pPr lvl="0"/>
            <a:r>
              <a:rPr lang="en-US" smtClean="0"/>
              <a:t> </a:t>
            </a:r>
            <a:endParaRPr lang="en-US"/>
          </a:p>
        </p:txBody>
      </p:sp>
      <p:sp>
        <p:nvSpPr>
          <p:cNvPr id="17" name="Title 16"/>
          <p:cNvSpPr>
            <a:spLocks noGrp="1"/>
          </p:cNvSpPr>
          <p:nvPr>
            <p:ph type="title"/>
          </p:nvPr>
        </p:nvSpPr>
        <p:spPr>
          <a:xfrm>
            <a:off x="4394200" y="3628285"/>
            <a:ext cx="2278960" cy="2272453"/>
          </a:xfrm>
          <a:solidFill>
            <a:srgbClr val="68217A"/>
          </a:solidFill>
        </p:spPr>
        <p:txBody>
          <a:bodyPr lIns="182880" tIns="146304" rIns="182880" bIns="146304"/>
          <a:lstStyle>
            <a:lvl1pPr>
              <a:defRPr sz="3199">
                <a:gradFill>
                  <a:gsLst>
                    <a:gs pos="14159">
                      <a:schemeClr val="bg1"/>
                    </a:gs>
                    <a:gs pos="37000">
                      <a:schemeClr val="bg1"/>
                    </a:gs>
                  </a:gsLst>
                  <a:lin ang="5400000" scaled="0"/>
                </a:gradFill>
              </a:defRPr>
            </a:lvl1pPr>
          </a:lstStyle>
          <a:p>
            <a:r>
              <a:rPr lang="en-US" smtClean="0"/>
              <a:t>Click to edit Master title style</a:t>
            </a:r>
            <a:endParaRPr lang="en-US" dirty="0"/>
          </a:p>
        </p:txBody>
      </p:sp>
      <p:sp>
        <p:nvSpPr>
          <p:cNvPr id="7"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41025933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3">
                                            <p:bg/>
                                          </p:spTgt>
                                        </p:tgtEl>
                                        <p:attrNameLst>
                                          <p:attrName>style.visibility</p:attrName>
                                        </p:attrNameLst>
                                      </p:cBhvr>
                                      <p:to>
                                        <p:strVal val="visible"/>
                                      </p:to>
                                    </p:set>
                                    <p:anim calcmode="lin" valueType="num">
                                      <p:cBhvr>
                                        <p:cTn id="7" dur="500" fill="hold"/>
                                        <p:tgtEl>
                                          <p:spTgt spid="13">
                                            <p:bg/>
                                          </p:spTgt>
                                        </p:tgtEl>
                                        <p:attrNameLst>
                                          <p:attrName>ppt_w</p:attrName>
                                        </p:attrNameLst>
                                      </p:cBhvr>
                                      <p:tavLst>
                                        <p:tav tm="0">
                                          <p:val>
                                            <p:fltVal val="0"/>
                                          </p:val>
                                        </p:tav>
                                        <p:tav tm="100000">
                                          <p:val>
                                            <p:strVal val="#ppt_w"/>
                                          </p:val>
                                        </p:tav>
                                      </p:tavLst>
                                    </p:anim>
                                    <p:anim calcmode="lin" valueType="num">
                                      <p:cBhvr>
                                        <p:cTn id="8" dur="500" fill="hold"/>
                                        <p:tgtEl>
                                          <p:spTgt spid="13">
                                            <p:bg/>
                                          </p:spTgt>
                                        </p:tgtEl>
                                        <p:attrNameLst>
                                          <p:attrName>ppt_h</p:attrName>
                                        </p:attrNameLst>
                                      </p:cBhvr>
                                      <p:tavLst>
                                        <p:tav tm="0">
                                          <p:val>
                                            <p:fltVal val="0"/>
                                          </p:val>
                                        </p:tav>
                                        <p:tav tm="100000">
                                          <p:val>
                                            <p:strVal val="#ppt_h"/>
                                          </p:val>
                                        </p:tav>
                                      </p:tavLst>
                                    </p:anim>
                                    <p:animEffect transition="in" filter="fade">
                                      <p:cBhvr>
                                        <p:cTn id="9" dur="500"/>
                                        <p:tgtEl>
                                          <p:spTgt spid="13">
                                            <p:bg/>
                                          </p:spTgt>
                                        </p:tgtEl>
                                      </p:cBhvr>
                                    </p:animEffect>
                                    <p:anim calcmode="lin" valueType="num">
                                      <p:cBhvr>
                                        <p:cTn id="10" dur="500" fill="hold"/>
                                        <p:tgtEl>
                                          <p:spTgt spid="13">
                                            <p:bg/>
                                          </p:spTgt>
                                        </p:tgtEl>
                                        <p:attrNameLst>
                                          <p:attrName>ppt_x</p:attrName>
                                        </p:attrNameLst>
                                      </p:cBhvr>
                                      <p:tavLst>
                                        <p:tav tm="0">
                                          <p:val>
                                            <p:fltVal val="0.5"/>
                                          </p:val>
                                        </p:tav>
                                        <p:tav tm="100000">
                                          <p:val>
                                            <p:strVal val="#ppt_x"/>
                                          </p:val>
                                        </p:tav>
                                      </p:tavLst>
                                    </p:anim>
                                    <p:anim calcmode="lin" valueType="num">
                                      <p:cBhvr>
                                        <p:cTn id="11" dur="500" fill="hold"/>
                                        <p:tgtEl>
                                          <p:spTgt spid="13">
                                            <p:bg/>
                                          </p:spTgt>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 calcmode="lin" valueType="num">
                                      <p:cBhvr>
                                        <p:cTn id="14"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13">
                                            <p:txEl>
                                              <p:pRg st="0" end="0"/>
                                            </p:txEl>
                                          </p:spTgt>
                                        </p:tgtEl>
                                      </p:cBhvr>
                                    </p:animEffect>
                                    <p:anim calcmode="lin" valueType="num">
                                      <p:cBhvr>
                                        <p:cTn id="17" dur="500" fill="hold"/>
                                        <p:tgtEl>
                                          <p:spTgt spid="13">
                                            <p:txEl>
                                              <p:pRg st="0" end="0"/>
                                            </p:txEl>
                                          </p:spTgt>
                                        </p:tgtEl>
                                        <p:attrNameLst>
                                          <p:attrName>ppt_x</p:attrName>
                                        </p:attrNameLst>
                                      </p:cBhvr>
                                      <p:tavLst>
                                        <p:tav tm="0">
                                          <p:val>
                                            <p:fltVal val="0.5"/>
                                          </p:val>
                                        </p:tav>
                                        <p:tav tm="100000">
                                          <p:val>
                                            <p:strVal val="#ppt_x"/>
                                          </p:val>
                                        </p:tav>
                                      </p:tavLst>
                                    </p:anim>
                                    <p:anim calcmode="lin" valueType="num">
                                      <p:cBhvr>
                                        <p:cTn id="18" dur="500" fill="hold"/>
                                        <p:tgtEl>
                                          <p:spTgt spid="13">
                                            <p:txEl>
                                              <p:pRg st="0" end="0"/>
                                            </p:txEl>
                                          </p:spTgt>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14">
                                            <p:bg/>
                                          </p:spTgt>
                                        </p:tgtEl>
                                        <p:attrNameLst>
                                          <p:attrName>style.visibility</p:attrName>
                                        </p:attrNameLst>
                                      </p:cBhvr>
                                      <p:to>
                                        <p:strVal val="visible"/>
                                      </p:to>
                                    </p:set>
                                    <p:anim calcmode="lin" valueType="num">
                                      <p:cBhvr>
                                        <p:cTn id="21" dur="500" fill="hold"/>
                                        <p:tgtEl>
                                          <p:spTgt spid="14">
                                            <p:bg/>
                                          </p:spTgt>
                                        </p:tgtEl>
                                        <p:attrNameLst>
                                          <p:attrName>ppt_w</p:attrName>
                                        </p:attrNameLst>
                                      </p:cBhvr>
                                      <p:tavLst>
                                        <p:tav tm="0">
                                          <p:val>
                                            <p:fltVal val="0"/>
                                          </p:val>
                                        </p:tav>
                                        <p:tav tm="100000">
                                          <p:val>
                                            <p:strVal val="#ppt_w"/>
                                          </p:val>
                                        </p:tav>
                                      </p:tavLst>
                                    </p:anim>
                                    <p:anim calcmode="lin" valueType="num">
                                      <p:cBhvr>
                                        <p:cTn id="22" dur="500" fill="hold"/>
                                        <p:tgtEl>
                                          <p:spTgt spid="14">
                                            <p:bg/>
                                          </p:spTgt>
                                        </p:tgtEl>
                                        <p:attrNameLst>
                                          <p:attrName>ppt_h</p:attrName>
                                        </p:attrNameLst>
                                      </p:cBhvr>
                                      <p:tavLst>
                                        <p:tav tm="0">
                                          <p:val>
                                            <p:fltVal val="0"/>
                                          </p:val>
                                        </p:tav>
                                        <p:tav tm="100000">
                                          <p:val>
                                            <p:strVal val="#ppt_h"/>
                                          </p:val>
                                        </p:tav>
                                      </p:tavLst>
                                    </p:anim>
                                    <p:animEffect transition="in" filter="fade">
                                      <p:cBhvr>
                                        <p:cTn id="23" dur="500"/>
                                        <p:tgtEl>
                                          <p:spTgt spid="14">
                                            <p:bg/>
                                          </p:spTgt>
                                        </p:tgtEl>
                                      </p:cBhvr>
                                    </p:animEffect>
                                    <p:anim calcmode="lin" valueType="num">
                                      <p:cBhvr>
                                        <p:cTn id="24" dur="500" fill="hold"/>
                                        <p:tgtEl>
                                          <p:spTgt spid="14">
                                            <p:bg/>
                                          </p:spTgt>
                                        </p:tgtEl>
                                        <p:attrNameLst>
                                          <p:attrName>ppt_x</p:attrName>
                                        </p:attrNameLst>
                                      </p:cBhvr>
                                      <p:tavLst>
                                        <p:tav tm="0">
                                          <p:val>
                                            <p:fltVal val="0.5"/>
                                          </p:val>
                                        </p:tav>
                                        <p:tav tm="100000">
                                          <p:val>
                                            <p:strVal val="#ppt_x"/>
                                          </p:val>
                                        </p:tav>
                                      </p:tavLst>
                                    </p:anim>
                                    <p:anim calcmode="lin" valueType="num">
                                      <p:cBhvr>
                                        <p:cTn id="25" dur="500" fill="hold"/>
                                        <p:tgtEl>
                                          <p:spTgt spid="14">
                                            <p:bg/>
                                          </p:spTgt>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14">
                                            <p:txEl>
                                              <p:pRg st="0" end="0"/>
                                            </p:txEl>
                                          </p:spTgt>
                                        </p:tgtEl>
                                        <p:attrNameLst>
                                          <p:attrName>style.visibility</p:attrName>
                                        </p:attrNameLst>
                                      </p:cBhvr>
                                      <p:to>
                                        <p:strVal val="visible"/>
                                      </p:to>
                                    </p:set>
                                    <p:anim calcmode="lin" valueType="num">
                                      <p:cBhvr>
                                        <p:cTn id="28"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14">
                                            <p:txEl>
                                              <p:pRg st="0" end="0"/>
                                            </p:txEl>
                                          </p:spTgt>
                                        </p:tgtEl>
                                      </p:cBhvr>
                                    </p:animEffect>
                                    <p:anim calcmode="lin" valueType="num">
                                      <p:cBhvr>
                                        <p:cTn id="31" dur="500" fill="hold"/>
                                        <p:tgtEl>
                                          <p:spTgt spid="14">
                                            <p:txEl>
                                              <p:pRg st="0" end="0"/>
                                            </p:txEl>
                                          </p:spTgt>
                                        </p:tgtEl>
                                        <p:attrNameLst>
                                          <p:attrName>ppt_x</p:attrName>
                                        </p:attrNameLst>
                                      </p:cBhvr>
                                      <p:tavLst>
                                        <p:tav tm="0">
                                          <p:val>
                                            <p:fltVal val="0.5"/>
                                          </p:val>
                                        </p:tav>
                                        <p:tav tm="100000">
                                          <p:val>
                                            <p:strVal val="#ppt_x"/>
                                          </p:val>
                                        </p:tav>
                                      </p:tavLst>
                                    </p:anim>
                                    <p:anim calcmode="lin" valueType="num">
                                      <p:cBhvr>
                                        <p:cTn id="32" dur="500" fill="hold"/>
                                        <p:tgtEl>
                                          <p:spTgt spid="14">
                                            <p:txEl>
                                              <p:pRg st="0" end="0"/>
                                            </p:txEl>
                                          </p:spTgt>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15">
                                            <p:bg/>
                                          </p:spTgt>
                                        </p:tgtEl>
                                        <p:attrNameLst>
                                          <p:attrName>style.visibility</p:attrName>
                                        </p:attrNameLst>
                                      </p:cBhvr>
                                      <p:to>
                                        <p:strVal val="visible"/>
                                      </p:to>
                                    </p:set>
                                    <p:anim calcmode="lin" valueType="num">
                                      <p:cBhvr>
                                        <p:cTn id="35" dur="500" fill="hold"/>
                                        <p:tgtEl>
                                          <p:spTgt spid="15">
                                            <p:bg/>
                                          </p:spTgt>
                                        </p:tgtEl>
                                        <p:attrNameLst>
                                          <p:attrName>ppt_w</p:attrName>
                                        </p:attrNameLst>
                                      </p:cBhvr>
                                      <p:tavLst>
                                        <p:tav tm="0">
                                          <p:val>
                                            <p:fltVal val="0"/>
                                          </p:val>
                                        </p:tav>
                                        <p:tav tm="100000">
                                          <p:val>
                                            <p:strVal val="#ppt_w"/>
                                          </p:val>
                                        </p:tav>
                                      </p:tavLst>
                                    </p:anim>
                                    <p:anim calcmode="lin" valueType="num">
                                      <p:cBhvr>
                                        <p:cTn id="36" dur="500" fill="hold"/>
                                        <p:tgtEl>
                                          <p:spTgt spid="15">
                                            <p:bg/>
                                          </p:spTgt>
                                        </p:tgtEl>
                                        <p:attrNameLst>
                                          <p:attrName>ppt_h</p:attrName>
                                        </p:attrNameLst>
                                      </p:cBhvr>
                                      <p:tavLst>
                                        <p:tav tm="0">
                                          <p:val>
                                            <p:fltVal val="0"/>
                                          </p:val>
                                        </p:tav>
                                        <p:tav tm="100000">
                                          <p:val>
                                            <p:strVal val="#ppt_h"/>
                                          </p:val>
                                        </p:tav>
                                      </p:tavLst>
                                    </p:anim>
                                    <p:animEffect transition="in" filter="fade">
                                      <p:cBhvr>
                                        <p:cTn id="37" dur="500"/>
                                        <p:tgtEl>
                                          <p:spTgt spid="15">
                                            <p:bg/>
                                          </p:spTgt>
                                        </p:tgtEl>
                                      </p:cBhvr>
                                    </p:animEffect>
                                    <p:anim calcmode="lin" valueType="num">
                                      <p:cBhvr>
                                        <p:cTn id="38" dur="500" fill="hold"/>
                                        <p:tgtEl>
                                          <p:spTgt spid="15">
                                            <p:bg/>
                                          </p:spTgt>
                                        </p:tgtEl>
                                        <p:attrNameLst>
                                          <p:attrName>ppt_x</p:attrName>
                                        </p:attrNameLst>
                                      </p:cBhvr>
                                      <p:tavLst>
                                        <p:tav tm="0">
                                          <p:val>
                                            <p:fltVal val="0.5"/>
                                          </p:val>
                                        </p:tav>
                                        <p:tav tm="100000">
                                          <p:val>
                                            <p:strVal val="#ppt_x"/>
                                          </p:val>
                                        </p:tav>
                                      </p:tavLst>
                                    </p:anim>
                                    <p:anim calcmode="lin" valueType="num">
                                      <p:cBhvr>
                                        <p:cTn id="39" dur="500" fill="hold"/>
                                        <p:tgtEl>
                                          <p:spTgt spid="15">
                                            <p:bg/>
                                          </p:spTgt>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15">
                                            <p:txEl>
                                              <p:pRg st="0" end="0"/>
                                            </p:txEl>
                                          </p:spTgt>
                                        </p:tgtEl>
                                        <p:attrNameLst>
                                          <p:attrName>style.visibility</p:attrName>
                                        </p:attrNameLst>
                                      </p:cBhvr>
                                      <p:to>
                                        <p:strVal val="visible"/>
                                      </p:to>
                                    </p:set>
                                    <p:anim calcmode="lin" valueType="num">
                                      <p:cBhvr>
                                        <p:cTn id="42"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5">
                                            <p:txEl>
                                              <p:pRg st="0" end="0"/>
                                            </p:txEl>
                                          </p:spTgt>
                                        </p:tgtEl>
                                      </p:cBhvr>
                                    </p:animEffect>
                                    <p:anim calcmode="lin" valueType="num">
                                      <p:cBhvr>
                                        <p:cTn id="45" dur="500" fill="hold"/>
                                        <p:tgtEl>
                                          <p:spTgt spid="15">
                                            <p:txEl>
                                              <p:pRg st="0" end="0"/>
                                            </p:txEl>
                                          </p:spTgt>
                                        </p:tgtEl>
                                        <p:attrNameLst>
                                          <p:attrName>ppt_x</p:attrName>
                                        </p:attrNameLst>
                                      </p:cBhvr>
                                      <p:tavLst>
                                        <p:tav tm="0">
                                          <p:val>
                                            <p:fltVal val="0.5"/>
                                          </p:val>
                                        </p:tav>
                                        <p:tav tm="100000">
                                          <p:val>
                                            <p:strVal val="#ppt_x"/>
                                          </p:val>
                                        </p:tav>
                                      </p:tavLst>
                                    </p:anim>
                                    <p:anim calcmode="lin" valueType="num">
                                      <p:cBhvr>
                                        <p:cTn id="46" dur="500" fill="hold"/>
                                        <p:tgtEl>
                                          <p:spTgt spid="15">
                                            <p:txEl>
                                              <p:pRg st="0" end="0"/>
                                            </p:tx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anim calcmode="lin" valueType="num">
                                      <p:cBhvr>
                                        <p:cTn id="52" dur="500" fill="hold"/>
                                        <p:tgtEl>
                                          <p:spTgt spid="17"/>
                                        </p:tgtEl>
                                        <p:attrNameLst>
                                          <p:attrName>ppt_x</p:attrName>
                                        </p:attrNameLst>
                                      </p:cBhvr>
                                      <p:tavLst>
                                        <p:tav tm="0">
                                          <p:val>
                                            <p:fltVal val="0.5"/>
                                          </p:val>
                                        </p:tav>
                                        <p:tav tm="100000">
                                          <p:val>
                                            <p:strVal val="#ppt_x"/>
                                          </p:val>
                                        </p:tav>
                                      </p:tavLst>
                                    </p:anim>
                                    <p:anim calcmode="lin" valueType="num">
                                      <p:cBhvr>
                                        <p:cTn id="53" dur="500" fill="hold"/>
                                        <p:tgtEl>
                                          <p:spTgt spid="1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animBg="1">
        <p:tmplLst>
          <p:tmpl>
            <p:tnLst>
              <p:par>
                <p:cTn presetID="53" presetClass="entr" presetSubtype="528"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anim calcmode="lin" valueType="num">
                      <p:cBhvr>
                        <p:cTn dur="500" fill="hold"/>
                        <p:tgtEl>
                          <p:spTgt spid="13"/>
                        </p:tgtEl>
                        <p:attrNameLst>
                          <p:attrName>ppt_x</p:attrName>
                        </p:attrNameLst>
                      </p:cBhvr>
                      <p:tavLst>
                        <p:tav tm="0">
                          <p:val>
                            <p:fltVal val="0.5"/>
                          </p:val>
                        </p:tav>
                        <p:tav tm="100000">
                          <p:val>
                            <p:strVal val="#ppt_x"/>
                          </p:val>
                        </p:tav>
                      </p:tavLst>
                    </p:anim>
                    <p:anim calcmode="lin" valueType="num">
                      <p:cBhvr>
                        <p:cTn dur="500" fill="hold"/>
                        <p:tgtEl>
                          <p:spTgt spid="13"/>
                        </p:tgtEl>
                        <p:attrNameLst>
                          <p:attrName>ppt_y</p:attrName>
                        </p:attrNameLst>
                      </p:cBhvr>
                      <p:tavLst>
                        <p:tav tm="0">
                          <p:val>
                            <p:fltVal val="0.5"/>
                          </p:val>
                        </p:tav>
                        <p:tav tm="100000">
                          <p:val>
                            <p:strVal val="#ppt_y"/>
                          </p:val>
                        </p:tav>
                      </p:tavLst>
                    </p:anim>
                  </p:childTnLst>
                </p:cTn>
              </p:par>
            </p:tnLst>
          </p:tmpl>
          <p:tmpl lvl="1">
            <p:tnLst>
              <p:par>
                <p:cTn presetID="53" presetClass="entr" presetSubtype="528"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anim calcmode="lin" valueType="num">
                      <p:cBhvr>
                        <p:cTn dur="500" fill="hold"/>
                        <p:tgtEl>
                          <p:spTgt spid="13"/>
                        </p:tgtEl>
                        <p:attrNameLst>
                          <p:attrName>ppt_x</p:attrName>
                        </p:attrNameLst>
                      </p:cBhvr>
                      <p:tavLst>
                        <p:tav tm="0">
                          <p:val>
                            <p:fltVal val="0.5"/>
                          </p:val>
                        </p:tav>
                        <p:tav tm="100000">
                          <p:val>
                            <p:strVal val="#ppt_x"/>
                          </p:val>
                        </p:tav>
                      </p:tavLst>
                    </p:anim>
                    <p:anim calcmode="lin" valueType="num">
                      <p:cBhvr>
                        <p:cTn dur="500" fill="hold"/>
                        <p:tgtEl>
                          <p:spTgt spid="13"/>
                        </p:tgtEl>
                        <p:attrNameLst>
                          <p:attrName>ppt_y</p:attrName>
                        </p:attrNameLst>
                      </p:cBhvr>
                      <p:tavLst>
                        <p:tav tm="0">
                          <p:val>
                            <p:fltVal val="0.5"/>
                          </p:val>
                        </p:tav>
                        <p:tav tm="100000">
                          <p:val>
                            <p:strVal val="#ppt_y"/>
                          </p:val>
                        </p:tav>
                      </p:tavLst>
                    </p:anim>
                  </p:childTnLst>
                </p:cTn>
              </p:par>
            </p:tnLst>
          </p:tmpl>
        </p:tmplLst>
      </p:bldP>
      <p:bldP spid="14" grpId="0" build="p" animBg="1">
        <p:tmplLst>
          <p:tmpl>
            <p:tnLst>
              <p:par>
                <p:cTn presetID="53" presetClass="entr" presetSubtype="528"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anim calcmode="lin" valueType="num">
                      <p:cBhvr>
                        <p:cTn dur="500" fill="hold"/>
                        <p:tgtEl>
                          <p:spTgt spid="14"/>
                        </p:tgtEl>
                        <p:attrNameLst>
                          <p:attrName>ppt_x</p:attrName>
                        </p:attrNameLst>
                      </p:cBhvr>
                      <p:tavLst>
                        <p:tav tm="0">
                          <p:val>
                            <p:fltVal val="0.5"/>
                          </p:val>
                        </p:tav>
                        <p:tav tm="100000">
                          <p:val>
                            <p:strVal val="#ppt_x"/>
                          </p:val>
                        </p:tav>
                      </p:tavLst>
                    </p:anim>
                    <p:anim calcmode="lin" valueType="num">
                      <p:cBhvr>
                        <p:cTn dur="500" fill="hold"/>
                        <p:tgtEl>
                          <p:spTgt spid="14"/>
                        </p:tgtEl>
                        <p:attrNameLst>
                          <p:attrName>ppt_y</p:attrName>
                        </p:attrNameLst>
                      </p:cBhvr>
                      <p:tavLst>
                        <p:tav tm="0">
                          <p:val>
                            <p:fltVal val="0.5"/>
                          </p:val>
                        </p:tav>
                        <p:tav tm="100000">
                          <p:val>
                            <p:strVal val="#ppt_y"/>
                          </p:val>
                        </p:tav>
                      </p:tavLst>
                    </p:anim>
                  </p:childTnLst>
                </p:cTn>
              </p:par>
            </p:tnLst>
          </p:tmpl>
          <p:tmpl lvl="1">
            <p:tnLst>
              <p:par>
                <p:cTn presetID="53" presetClass="entr" presetSubtype="528"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anim calcmode="lin" valueType="num">
                      <p:cBhvr>
                        <p:cTn dur="500" fill="hold"/>
                        <p:tgtEl>
                          <p:spTgt spid="14"/>
                        </p:tgtEl>
                        <p:attrNameLst>
                          <p:attrName>ppt_x</p:attrName>
                        </p:attrNameLst>
                      </p:cBhvr>
                      <p:tavLst>
                        <p:tav tm="0">
                          <p:val>
                            <p:fltVal val="0.5"/>
                          </p:val>
                        </p:tav>
                        <p:tav tm="100000">
                          <p:val>
                            <p:strVal val="#ppt_x"/>
                          </p:val>
                        </p:tav>
                      </p:tavLst>
                    </p:anim>
                    <p:anim calcmode="lin" valueType="num">
                      <p:cBhvr>
                        <p:cTn dur="500" fill="hold"/>
                        <p:tgtEl>
                          <p:spTgt spid="14"/>
                        </p:tgtEl>
                        <p:attrNameLst>
                          <p:attrName>ppt_y</p:attrName>
                        </p:attrNameLst>
                      </p:cBhvr>
                      <p:tavLst>
                        <p:tav tm="0">
                          <p:val>
                            <p:fltVal val="0.5"/>
                          </p:val>
                        </p:tav>
                        <p:tav tm="100000">
                          <p:val>
                            <p:strVal val="#ppt_y"/>
                          </p:val>
                        </p:tav>
                      </p:tavLst>
                    </p:anim>
                  </p:childTnLst>
                </p:cTn>
              </p:par>
            </p:tnLst>
          </p:tmpl>
        </p:tmplLst>
      </p:bldP>
      <p:bldP spid="15" grpId="0" build="p" animBg="1">
        <p:tmplLst>
          <p:tmpl>
            <p:tnLst>
              <p:par>
                <p:cTn presetID="53" presetClass="entr" presetSubtype="528"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p:cTn dur="500" fill="hold"/>
                        <p:tgtEl>
                          <p:spTgt spid="15"/>
                        </p:tgtEl>
                        <p:attrNameLst>
                          <p:attrName>ppt_w</p:attrName>
                        </p:attrNameLst>
                      </p:cBhvr>
                      <p:tavLst>
                        <p:tav tm="0">
                          <p:val>
                            <p:fltVal val="0"/>
                          </p:val>
                        </p:tav>
                        <p:tav tm="100000">
                          <p:val>
                            <p:strVal val="#ppt_w"/>
                          </p:val>
                        </p:tav>
                      </p:tavLst>
                    </p:anim>
                    <p:anim calcmode="lin" valueType="num">
                      <p:cBhvr>
                        <p:cTn dur="500" fill="hold"/>
                        <p:tgtEl>
                          <p:spTgt spid="15"/>
                        </p:tgtEl>
                        <p:attrNameLst>
                          <p:attrName>ppt_h</p:attrName>
                        </p:attrNameLst>
                      </p:cBhvr>
                      <p:tavLst>
                        <p:tav tm="0">
                          <p:val>
                            <p:fltVal val="0"/>
                          </p:val>
                        </p:tav>
                        <p:tav tm="100000">
                          <p:val>
                            <p:strVal val="#ppt_h"/>
                          </p:val>
                        </p:tav>
                      </p:tavLst>
                    </p:anim>
                    <p:animEffect transition="in" filter="fade">
                      <p:cBhvr>
                        <p:cTn dur="500"/>
                        <p:tgtEl>
                          <p:spTgt spid="15"/>
                        </p:tgtEl>
                      </p:cBhvr>
                    </p:animEffect>
                    <p:anim calcmode="lin" valueType="num">
                      <p:cBhvr>
                        <p:cTn dur="500" fill="hold"/>
                        <p:tgtEl>
                          <p:spTgt spid="15"/>
                        </p:tgtEl>
                        <p:attrNameLst>
                          <p:attrName>ppt_x</p:attrName>
                        </p:attrNameLst>
                      </p:cBhvr>
                      <p:tavLst>
                        <p:tav tm="0">
                          <p:val>
                            <p:fltVal val="0.5"/>
                          </p:val>
                        </p:tav>
                        <p:tav tm="100000">
                          <p:val>
                            <p:strVal val="#ppt_x"/>
                          </p:val>
                        </p:tav>
                      </p:tavLst>
                    </p:anim>
                    <p:anim calcmode="lin" valueType="num">
                      <p:cBhvr>
                        <p:cTn dur="500" fill="hold"/>
                        <p:tgtEl>
                          <p:spTgt spid="15"/>
                        </p:tgtEl>
                        <p:attrNameLst>
                          <p:attrName>ppt_y</p:attrName>
                        </p:attrNameLst>
                      </p:cBhvr>
                      <p:tavLst>
                        <p:tav tm="0">
                          <p:val>
                            <p:fltVal val="0.5"/>
                          </p:val>
                        </p:tav>
                        <p:tav tm="100000">
                          <p:val>
                            <p:strVal val="#ppt_y"/>
                          </p:val>
                        </p:tav>
                      </p:tavLst>
                    </p:anim>
                  </p:childTnLst>
                </p:cTn>
              </p:par>
            </p:tnLst>
          </p:tmpl>
          <p:tmpl lvl="1">
            <p:tnLst>
              <p:par>
                <p:cTn presetID="53" presetClass="entr" presetSubtype="528"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p:cTn dur="500" fill="hold"/>
                        <p:tgtEl>
                          <p:spTgt spid="15"/>
                        </p:tgtEl>
                        <p:attrNameLst>
                          <p:attrName>ppt_w</p:attrName>
                        </p:attrNameLst>
                      </p:cBhvr>
                      <p:tavLst>
                        <p:tav tm="0">
                          <p:val>
                            <p:fltVal val="0"/>
                          </p:val>
                        </p:tav>
                        <p:tav tm="100000">
                          <p:val>
                            <p:strVal val="#ppt_w"/>
                          </p:val>
                        </p:tav>
                      </p:tavLst>
                    </p:anim>
                    <p:anim calcmode="lin" valueType="num">
                      <p:cBhvr>
                        <p:cTn dur="500" fill="hold"/>
                        <p:tgtEl>
                          <p:spTgt spid="15"/>
                        </p:tgtEl>
                        <p:attrNameLst>
                          <p:attrName>ppt_h</p:attrName>
                        </p:attrNameLst>
                      </p:cBhvr>
                      <p:tavLst>
                        <p:tav tm="0">
                          <p:val>
                            <p:fltVal val="0"/>
                          </p:val>
                        </p:tav>
                        <p:tav tm="100000">
                          <p:val>
                            <p:strVal val="#ppt_h"/>
                          </p:val>
                        </p:tav>
                      </p:tavLst>
                    </p:anim>
                    <p:animEffect transition="in" filter="fade">
                      <p:cBhvr>
                        <p:cTn dur="500"/>
                        <p:tgtEl>
                          <p:spTgt spid="15"/>
                        </p:tgtEl>
                      </p:cBhvr>
                    </p:animEffect>
                    <p:anim calcmode="lin" valueType="num">
                      <p:cBhvr>
                        <p:cTn dur="500" fill="hold"/>
                        <p:tgtEl>
                          <p:spTgt spid="15"/>
                        </p:tgtEl>
                        <p:attrNameLst>
                          <p:attrName>ppt_x</p:attrName>
                        </p:attrNameLst>
                      </p:cBhvr>
                      <p:tavLst>
                        <p:tav tm="0">
                          <p:val>
                            <p:fltVal val="0.5"/>
                          </p:val>
                        </p:tav>
                        <p:tav tm="100000">
                          <p:val>
                            <p:strVal val="#ppt_x"/>
                          </p:val>
                        </p:tav>
                      </p:tavLst>
                    </p:anim>
                    <p:anim calcmode="lin" valueType="num">
                      <p:cBhvr>
                        <p:cTn dur="500" fill="hold"/>
                        <p:tgtEl>
                          <p:spTgt spid="15"/>
                        </p:tgtEl>
                        <p:attrNameLst>
                          <p:attrName>ppt_y</p:attrName>
                        </p:attrNameLst>
                      </p:cBhvr>
                      <p:tavLst>
                        <p:tav tm="0">
                          <p:val>
                            <p:fltVal val="0.5"/>
                          </p:val>
                        </p:tav>
                        <p:tav tm="100000">
                          <p:val>
                            <p:strVal val="#ppt_y"/>
                          </p:val>
                        </p:tav>
                      </p:tavLst>
                    </p:anim>
                  </p:childTnLst>
                </p:cTn>
              </p:par>
            </p:tnLst>
          </p:tmpl>
        </p:tmplLst>
      </p:bldP>
      <p:bldP spid="17" grpId="0" animBg="1"/>
    </p:bldLst>
  </p:timing>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Agenda">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6897"/>
            <a:ext cx="11887518" cy="3200365"/>
          </a:xfrm>
        </p:spPr>
        <p:txBody>
          <a:bodyPr/>
          <a:lstStyle>
            <a:lvl1pPr>
              <a:defRPr sz="5799">
                <a:gradFill>
                  <a:gsLst>
                    <a:gs pos="6195">
                      <a:schemeClr val="tx1"/>
                    </a:gs>
                    <a:gs pos="39000">
                      <a:schemeClr val="tx1"/>
                    </a:gs>
                  </a:gsLst>
                  <a:lin ang="5400000" scaled="0"/>
                </a:gra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274638" y="3954463"/>
            <a:ext cx="5486400" cy="409841"/>
          </a:xfrm>
        </p:spPr>
        <p:txBody>
          <a:bodyPr/>
          <a:lstStyle>
            <a:lvl1pPr marL="0" indent="0">
              <a:buNone/>
              <a:defRPr sz="1599">
                <a:gradFill>
                  <a:gsLst>
                    <a:gs pos="1250">
                      <a:schemeClr val="tx1"/>
                    </a:gs>
                    <a:gs pos="100000">
                      <a:schemeClr val="tx1"/>
                    </a:gs>
                  </a:gsLst>
                  <a:lin ang="5400000" scaled="0"/>
                </a:gradFill>
                <a:latin typeface="+mn-lt"/>
              </a:defRPr>
            </a:lvl1pPr>
            <a:lvl2pPr>
              <a:defRPr sz="1599"/>
            </a:lvl2pPr>
            <a:lvl3pPr>
              <a:defRPr sz="1599"/>
            </a:lvl3pPr>
            <a:lvl4pPr>
              <a:defRPr sz="1599"/>
            </a:lvl4pPr>
            <a:lvl5pPr marL="1028503" indent="0">
              <a:buNone/>
              <a:defRPr sz="1599"/>
            </a:lvl5pPr>
          </a:lstStyle>
          <a:p>
            <a:pPr lvl="0"/>
            <a:r>
              <a:rPr lang="en-US" smtClean="0"/>
              <a:t>Click to edit Master text styles</a:t>
            </a:r>
          </a:p>
        </p:txBody>
      </p:sp>
      <p:sp>
        <p:nvSpPr>
          <p:cNvPr id="5"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3847561914"/>
      </p:ext>
    </p:extLst>
  </p:cSld>
  <p:clrMapOvr>
    <a:masterClrMapping/>
  </p:clrMapOvr>
  <p:transition>
    <p:fade/>
  </p:transition>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and Content Blue">
    <p:bg bwMode="lt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6897"/>
            <a:ext cx="11887518" cy="3200365"/>
          </a:xfrm>
        </p:spPr>
        <p:txBody>
          <a:bodyPr/>
          <a:lstStyle>
            <a:lvl1pPr>
              <a:defRPr sz="5799">
                <a:gradFill>
                  <a:gsLst>
                    <a:gs pos="6195">
                      <a:schemeClr val="tx1"/>
                    </a:gs>
                    <a:gs pos="26000">
                      <a:schemeClr val="tx1"/>
                    </a:gs>
                  </a:gsLst>
                  <a:lin ang="5400000" scaled="0"/>
                </a:gra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274638" y="3954464"/>
            <a:ext cx="5486400" cy="406265"/>
          </a:xfrm>
        </p:spPr>
        <p:txBody>
          <a:bodyPr/>
          <a:lstStyle>
            <a:lvl1pPr marL="0" indent="0">
              <a:buNone/>
              <a:defRPr sz="1599">
                <a:gradFill>
                  <a:gsLst>
                    <a:gs pos="92035">
                      <a:schemeClr val="tx1"/>
                    </a:gs>
                    <a:gs pos="84000">
                      <a:schemeClr val="tx1"/>
                    </a:gs>
                  </a:gsLst>
                  <a:lin ang="5400000" scaled="0"/>
                </a:gradFill>
                <a:latin typeface="+mn-lt"/>
              </a:defRPr>
            </a:lvl1pPr>
            <a:lvl2pPr>
              <a:defRPr sz="1599">
                <a:gradFill>
                  <a:gsLst>
                    <a:gs pos="94030">
                      <a:srgbClr val="FFFFFF"/>
                    </a:gs>
                    <a:gs pos="68000">
                      <a:srgbClr val="FFFFFF"/>
                    </a:gs>
                  </a:gsLst>
                  <a:lin ang="5400000" scaled="0"/>
                </a:gradFill>
              </a:defRPr>
            </a:lvl2pPr>
            <a:lvl3pPr>
              <a:defRPr sz="1599">
                <a:gradFill>
                  <a:gsLst>
                    <a:gs pos="94030">
                      <a:srgbClr val="FFFFFF"/>
                    </a:gs>
                    <a:gs pos="68000">
                      <a:srgbClr val="FFFFFF"/>
                    </a:gs>
                  </a:gsLst>
                  <a:lin ang="5400000" scaled="0"/>
                </a:gradFill>
              </a:defRPr>
            </a:lvl3pPr>
            <a:lvl4pPr>
              <a:defRPr sz="1599">
                <a:gradFill>
                  <a:gsLst>
                    <a:gs pos="94030">
                      <a:srgbClr val="FFFFFF"/>
                    </a:gs>
                    <a:gs pos="68000">
                      <a:srgbClr val="FFFFFF"/>
                    </a:gs>
                  </a:gsLst>
                  <a:lin ang="5400000" scaled="0"/>
                </a:gradFill>
              </a:defRPr>
            </a:lvl4pPr>
            <a:lvl5pPr>
              <a:defRPr sz="1599">
                <a:gradFill>
                  <a:gsLst>
                    <a:gs pos="94030">
                      <a:srgbClr val="FFFFFF"/>
                    </a:gs>
                    <a:gs pos="68000">
                      <a:srgbClr val="FFFFFF"/>
                    </a:gs>
                  </a:gsLst>
                  <a:lin ang="5400000" scaled="0"/>
                </a:gradFill>
              </a:defRPr>
            </a:lvl5pPr>
          </a:lstStyle>
          <a:p>
            <a:pPr lvl="0"/>
            <a:r>
              <a:rPr lang="en-US" smtClean="0"/>
              <a:t>Click to edit Master text styles</a:t>
            </a:r>
          </a:p>
        </p:txBody>
      </p:sp>
      <p:sp>
        <p:nvSpPr>
          <p:cNvPr id="5"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186781727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tle and Content Purple">
    <p:bg bwMode="lt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6897"/>
            <a:ext cx="11887518" cy="3200365"/>
          </a:xfrm>
        </p:spPr>
        <p:txBody>
          <a:bodyPr/>
          <a:lstStyle>
            <a:lvl1pPr>
              <a:defRPr sz="5799">
                <a:gradFill>
                  <a:gsLst>
                    <a:gs pos="6195">
                      <a:schemeClr val="tx1"/>
                    </a:gs>
                    <a:gs pos="26000">
                      <a:schemeClr val="tx1"/>
                    </a:gs>
                  </a:gsLst>
                  <a:lin ang="5400000" scaled="0"/>
                </a:gra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274638" y="3954463"/>
            <a:ext cx="5486400" cy="409841"/>
          </a:xfrm>
        </p:spPr>
        <p:txBody>
          <a:bodyPr/>
          <a:lstStyle>
            <a:lvl1pPr marL="0" indent="0">
              <a:buNone/>
              <a:defRPr sz="1599">
                <a:gradFill>
                  <a:gsLst>
                    <a:gs pos="94690">
                      <a:schemeClr val="tx1"/>
                    </a:gs>
                    <a:gs pos="86000">
                      <a:schemeClr val="tx1"/>
                    </a:gs>
                  </a:gsLst>
                  <a:lin ang="5400000" scaled="0"/>
                </a:gradFill>
                <a:latin typeface="+mn-lt"/>
              </a:defRPr>
            </a:lvl1pPr>
            <a:lvl2pPr>
              <a:defRPr sz="1599">
                <a:gradFill>
                  <a:gsLst>
                    <a:gs pos="94030">
                      <a:srgbClr val="FFFFFF"/>
                    </a:gs>
                    <a:gs pos="68000">
                      <a:srgbClr val="FFFFFF"/>
                    </a:gs>
                  </a:gsLst>
                  <a:lin ang="5400000" scaled="0"/>
                </a:gradFill>
              </a:defRPr>
            </a:lvl2pPr>
            <a:lvl3pPr>
              <a:defRPr sz="1599">
                <a:gradFill>
                  <a:gsLst>
                    <a:gs pos="94030">
                      <a:srgbClr val="FFFFFF"/>
                    </a:gs>
                    <a:gs pos="68000">
                      <a:srgbClr val="FFFFFF"/>
                    </a:gs>
                  </a:gsLst>
                  <a:lin ang="5400000" scaled="0"/>
                </a:gradFill>
              </a:defRPr>
            </a:lvl3pPr>
            <a:lvl4pPr>
              <a:defRPr sz="1599">
                <a:gradFill>
                  <a:gsLst>
                    <a:gs pos="94030">
                      <a:srgbClr val="FFFFFF"/>
                    </a:gs>
                    <a:gs pos="68000">
                      <a:srgbClr val="FFFFFF"/>
                    </a:gs>
                  </a:gsLst>
                  <a:lin ang="5400000" scaled="0"/>
                </a:gradFill>
              </a:defRPr>
            </a:lvl4pPr>
            <a:lvl5pPr>
              <a:defRPr sz="1599">
                <a:gradFill>
                  <a:gsLst>
                    <a:gs pos="94030">
                      <a:srgbClr val="FFFFFF"/>
                    </a:gs>
                    <a:gs pos="68000">
                      <a:srgbClr val="FFFFFF"/>
                    </a:gs>
                  </a:gsLst>
                  <a:lin ang="5400000" scaled="0"/>
                </a:gradFill>
              </a:defRPr>
            </a:lvl5pPr>
          </a:lstStyle>
          <a:p>
            <a:pPr lvl="0"/>
            <a:r>
              <a:rPr lang="en-US" smtClean="0"/>
              <a:t>Click to edit Master text styles</a:t>
            </a:r>
          </a:p>
        </p:txBody>
      </p:sp>
      <p:sp>
        <p:nvSpPr>
          <p:cNvPr id="5"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352944039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and Content 2">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6899"/>
            <a:ext cx="11887518" cy="1828766"/>
          </a:xfrm>
        </p:spPr>
        <p:txBody>
          <a:bodyPr/>
          <a:lstStyle>
            <a:lvl1pPr>
              <a:defRPr sz="5799">
                <a:gradFill>
                  <a:gsLst>
                    <a:gs pos="56637">
                      <a:schemeClr val="tx1"/>
                    </a:gs>
                    <a:gs pos="33000">
                      <a:schemeClr val="tx1"/>
                    </a:gs>
                  </a:gsLst>
                  <a:lin ang="5400000" scaled="0"/>
                </a:gra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274639" y="2597163"/>
            <a:ext cx="7315200" cy="520687"/>
          </a:xfrm>
        </p:spPr>
        <p:txBody>
          <a:bodyPr/>
          <a:lstStyle>
            <a:lvl1pPr marL="0" indent="0">
              <a:buNone/>
              <a:defRPr sz="2400">
                <a:gradFill>
                  <a:gsLst>
                    <a:gs pos="1250">
                      <a:schemeClr val="tx1"/>
                    </a:gs>
                    <a:gs pos="100000">
                      <a:schemeClr val="tx1"/>
                    </a:gs>
                  </a:gsLst>
                  <a:lin ang="5400000" scaled="0"/>
                </a:gradFill>
                <a:latin typeface="+mn-lt"/>
              </a:defRPr>
            </a:lvl1pPr>
            <a:lvl2pPr>
              <a:defRPr sz="2400"/>
            </a:lvl2pPr>
            <a:lvl3pPr>
              <a:defRPr sz="2400"/>
            </a:lvl3pPr>
            <a:lvl4pPr>
              <a:defRPr sz="2400"/>
            </a:lvl4pPr>
            <a:lvl5pPr>
              <a:defRPr sz="2400"/>
            </a:lvl5pPr>
          </a:lstStyle>
          <a:p>
            <a:pPr lvl="0"/>
            <a:r>
              <a:rPr lang="en-US" smtClean="0"/>
              <a:t>Click to edit Master text styles</a:t>
            </a:r>
          </a:p>
        </p:txBody>
      </p:sp>
      <p:sp>
        <p:nvSpPr>
          <p:cNvPr id="5"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1715954800"/>
      </p:ext>
    </p:extLst>
  </p:cSld>
  <p:clrMapOvr>
    <a:masterClrMapping/>
  </p:clrMapOvr>
  <p:transition>
    <p:fade/>
  </p:transition>
  <p:timing>
    <p:tnLst>
      <p:par>
        <p:cT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and Content 2 Gray">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6899"/>
            <a:ext cx="11887518" cy="1828766"/>
          </a:xfrm>
        </p:spPr>
        <p:txBody>
          <a:bodyPr/>
          <a:lstStyle>
            <a:lvl1pPr>
              <a:defRPr sz="5799">
                <a:gradFill>
                  <a:gsLst>
                    <a:gs pos="99115">
                      <a:schemeClr val="tx1"/>
                    </a:gs>
                    <a:gs pos="87611">
                      <a:schemeClr val="tx1"/>
                    </a:gs>
                  </a:gsLst>
                  <a:lin ang="5400000" scaled="0"/>
                </a:gra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274639" y="2597163"/>
            <a:ext cx="7315200" cy="517064"/>
          </a:xfrm>
        </p:spPr>
        <p:txBody>
          <a:bodyPr/>
          <a:lstStyle>
            <a:lvl1pPr marL="0" indent="0">
              <a:buNone/>
              <a:defRPr sz="2400">
                <a:gradFill>
                  <a:gsLst>
                    <a:gs pos="14159">
                      <a:schemeClr val="tx1"/>
                    </a:gs>
                    <a:gs pos="31000">
                      <a:schemeClr val="tx1"/>
                    </a:gs>
                  </a:gsLst>
                  <a:lin ang="5400000" scaled="0"/>
                </a:gradFill>
                <a:latin typeface="+mn-lt"/>
              </a:defRPr>
            </a:lvl1pPr>
            <a:lvl2pPr>
              <a:defRPr sz="2400">
                <a:gradFill>
                  <a:gsLst>
                    <a:gs pos="5224">
                      <a:srgbClr val="FFFFFF"/>
                    </a:gs>
                    <a:gs pos="31000">
                      <a:srgbClr val="FFFFFF"/>
                    </a:gs>
                  </a:gsLst>
                  <a:lin ang="5400000" scaled="0"/>
                </a:gradFill>
              </a:defRPr>
            </a:lvl2pPr>
            <a:lvl3pPr>
              <a:defRPr sz="2400">
                <a:gradFill>
                  <a:gsLst>
                    <a:gs pos="5224">
                      <a:srgbClr val="FFFFFF"/>
                    </a:gs>
                    <a:gs pos="31000">
                      <a:srgbClr val="FFFFFF"/>
                    </a:gs>
                  </a:gsLst>
                  <a:lin ang="5400000" scaled="0"/>
                </a:gradFill>
              </a:defRPr>
            </a:lvl3pPr>
            <a:lvl4pPr>
              <a:defRPr sz="2400">
                <a:gradFill>
                  <a:gsLst>
                    <a:gs pos="5224">
                      <a:srgbClr val="FFFFFF"/>
                    </a:gs>
                    <a:gs pos="31000">
                      <a:srgbClr val="FFFFFF"/>
                    </a:gs>
                  </a:gsLst>
                  <a:lin ang="5400000" scaled="0"/>
                </a:gradFill>
              </a:defRPr>
            </a:lvl4pPr>
            <a:lvl5pPr>
              <a:defRPr sz="2400">
                <a:gradFill>
                  <a:gsLst>
                    <a:gs pos="5224">
                      <a:srgbClr val="FFFFFF"/>
                    </a:gs>
                    <a:gs pos="31000">
                      <a:srgbClr val="FFFFFF"/>
                    </a:gs>
                  </a:gsLst>
                  <a:lin ang="5400000" scaled="0"/>
                </a:gradFill>
              </a:defRPr>
            </a:lvl5pPr>
          </a:lstStyle>
          <a:p>
            <a:pPr lvl="0"/>
            <a:r>
              <a:rPr lang="en-US" smtClean="0"/>
              <a:t>Click to edit Master text styles</a:t>
            </a:r>
          </a:p>
        </p:txBody>
      </p:sp>
      <p:sp>
        <p:nvSpPr>
          <p:cNvPr id="5"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134481197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le and Content 2 Orange">
    <p:bg bwMode="lt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6899"/>
            <a:ext cx="11887518" cy="1828766"/>
          </a:xfrm>
        </p:spPr>
        <p:txBody>
          <a:bodyPr/>
          <a:lstStyle>
            <a:lvl1pPr>
              <a:defRPr sz="5799">
                <a:gradFill>
                  <a:gsLst>
                    <a:gs pos="85821">
                      <a:schemeClr val="tx1"/>
                    </a:gs>
                    <a:gs pos="61194">
                      <a:schemeClr val="tx1"/>
                    </a:gs>
                  </a:gsLst>
                  <a:lin ang="5400000" scaled="0"/>
                </a:gra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274639" y="2597163"/>
            <a:ext cx="7315200" cy="517064"/>
          </a:xfrm>
        </p:spPr>
        <p:txBody>
          <a:bodyPr/>
          <a:lstStyle>
            <a:lvl1pPr marL="0" indent="0">
              <a:buNone/>
              <a:defRPr sz="2400">
                <a:gradFill>
                  <a:gsLst>
                    <a:gs pos="54867">
                      <a:schemeClr val="tx1"/>
                    </a:gs>
                    <a:gs pos="31000">
                      <a:schemeClr val="tx1"/>
                    </a:gs>
                  </a:gsLst>
                  <a:lin ang="5400000" scaled="0"/>
                </a:gradFill>
                <a:latin typeface="+mn-lt"/>
              </a:defRPr>
            </a:lvl1pPr>
            <a:lvl2pPr>
              <a:defRPr sz="2400">
                <a:gradFill>
                  <a:gsLst>
                    <a:gs pos="5224">
                      <a:srgbClr val="FFFFFF"/>
                    </a:gs>
                    <a:gs pos="31000">
                      <a:srgbClr val="FFFFFF"/>
                    </a:gs>
                  </a:gsLst>
                  <a:lin ang="5400000" scaled="0"/>
                </a:gradFill>
              </a:defRPr>
            </a:lvl2pPr>
            <a:lvl3pPr>
              <a:defRPr sz="2400">
                <a:gradFill>
                  <a:gsLst>
                    <a:gs pos="5224">
                      <a:srgbClr val="FFFFFF"/>
                    </a:gs>
                    <a:gs pos="31000">
                      <a:srgbClr val="FFFFFF"/>
                    </a:gs>
                  </a:gsLst>
                  <a:lin ang="5400000" scaled="0"/>
                </a:gradFill>
              </a:defRPr>
            </a:lvl3pPr>
            <a:lvl4pPr>
              <a:defRPr sz="2400">
                <a:gradFill>
                  <a:gsLst>
                    <a:gs pos="5224">
                      <a:srgbClr val="FFFFFF"/>
                    </a:gs>
                    <a:gs pos="31000">
                      <a:srgbClr val="FFFFFF"/>
                    </a:gs>
                  </a:gsLst>
                  <a:lin ang="5400000" scaled="0"/>
                </a:gradFill>
              </a:defRPr>
            </a:lvl4pPr>
            <a:lvl5pPr>
              <a:defRPr sz="2400">
                <a:gradFill>
                  <a:gsLst>
                    <a:gs pos="5224">
                      <a:srgbClr val="FFFFFF"/>
                    </a:gs>
                    <a:gs pos="31000">
                      <a:srgbClr val="FFFFFF"/>
                    </a:gs>
                  </a:gsLst>
                  <a:lin ang="5400000" scaled="0"/>
                </a:gradFill>
              </a:defRPr>
            </a:lvl5pPr>
          </a:lstStyle>
          <a:p>
            <a:pPr lvl="0"/>
            <a:r>
              <a:rPr lang="en-US" smtClean="0"/>
              <a:t>Click to edit Master text styles</a:t>
            </a:r>
          </a:p>
        </p:txBody>
      </p:sp>
      <p:sp>
        <p:nvSpPr>
          <p:cNvPr id="5"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407780069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 &amp; Content Bulleted Text">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6898"/>
            <a:ext cx="11887518" cy="914365"/>
          </a:xfrm>
        </p:spPr>
        <p:txBody>
          <a:bodyPr/>
          <a:lstStyle>
            <a:lvl1pPr>
              <a:defRPr sz="5799">
                <a:gradFill>
                  <a:gsLst>
                    <a:gs pos="6195">
                      <a:schemeClr val="tx1"/>
                    </a:gs>
                    <a:gs pos="26000">
                      <a:schemeClr val="tx1"/>
                    </a:gs>
                  </a:gsLst>
                  <a:lin ang="5400000" scaled="0"/>
                </a:gra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274638" y="1697063"/>
            <a:ext cx="10972800" cy="1902453"/>
          </a:xfrm>
        </p:spPr>
        <p:txBody>
          <a:bodyPr/>
          <a:lstStyle>
            <a:lvl1pPr>
              <a:defRPr sz="2600">
                <a:gradFill>
                  <a:gsLst>
                    <a:gs pos="1250">
                      <a:schemeClr val="tx1"/>
                    </a:gs>
                    <a:gs pos="100000">
                      <a:schemeClr val="tx1"/>
                    </a:gs>
                  </a:gsLst>
                  <a:lin ang="5400000" scaled="0"/>
                </a:gradFill>
                <a:latin typeface="+mn-lt"/>
              </a:defRPr>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4217956019"/>
      </p:ext>
    </p:extLst>
  </p:cSld>
  <p:clrMapOvr>
    <a:masterClrMapping/>
  </p:clrMapOvr>
  <p:transition>
    <p:fade/>
  </p:transition>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Photo &amp; Content Only">
    <p:bg bwMode="gray">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1" y="0"/>
            <a:ext cx="6002338" cy="742187"/>
          </a:xfrm>
        </p:spPr>
        <p:txBody>
          <a:bodyPr/>
          <a:lstStyle>
            <a:lvl1pPr marL="0" indent="0">
              <a:buNone/>
              <a:defRPr/>
            </a:lvl1pPr>
          </a:lstStyle>
          <a:p>
            <a:r>
              <a:rPr lang="en-US" dirty="0" smtClean="0"/>
              <a:t>Click icon to add picture</a:t>
            </a:r>
            <a:endParaRPr lang="en-US" dirty="0"/>
          </a:p>
        </p:txBody>
      </p:sp>
      <p:sp>
        <p:nvSpPr>
          <p:cNvPr id="6" name="Content Placeholder 5"/>
          <p:cNvSpPr>
            <a:spLocks noGrp="1"/>
          </p:cNvSpPr>
          <p:nvPr>
            <p:ph sz="quarter" idx="10"/>
          </p:nvPr>
        </p:nvSpPr>
        <p:spPr>
          <a:xfrm>
            <a:off x="5761038" y="1211264"/>
            <a:ext cx="6400800" cy="600163"/>
          </a:xfrm>
        </p:spPr>
        <p:txBody>
          <a:bodyPr/>
          <a:lstStyle>
            <a:lvl1pPr marL="0" indent="0">
              <a:buNone/>
              <a:defRPr sz="3000"/>
            </a:lvl1pPr>
          </a:lstStyle>
          <a:p>
            <a:pPr lvl="0"/>
            <a:r>
              <a:rPr lang="en-US" smtClean="0"/>
              <a:t>Click to edit Master text styles</a:t>
            </a:r>
          </a:p>
        </p:txBody>
      </p:sp>
      <p:sp>
        <p:nvSpPr>
          <p:cNvPr id="4"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3448074054"/>
      </p:ext>
    </p:extLst>
  </p:cSld>
  <p:clrMapOvr>
    <a:masterClrMapping/>
  </p:clrMapOvr>
  <p:transition>
    <p:fade/>
  </p:transition>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le Only">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2655">
                      <a:schemeClr val="tx1"/>
                    </a:gs>
                    <a:gs pos="31000">
                      <a:schemeClr val="tx1"/>
                    </a:gs>
                  </a:gsLst>
                  <a:lin ang="5400000" scaled="0"/>
                </a:gradFill>
              </a:defRPr>
            </a:lvl1pPr>
          </a:lstStyle>
          <a:p>
            <a:r>
              <a:rPr lang="en-US" smtClean="0"/>
              <a:t>Click to edit Master title style</a:t>
            </a:r>
            <a:endParaRPr lang="en-US" dirty="0"/>
          </a:p>
        </p:txBody>
      </p:sp>
      <p:sp>
        <p:nvSpPr>
          <p:cNvPr id="3"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767120529"/>
      </p:ext>
    </p:extLst>
  </p:cSld>
  <p:clrMapOvr>
    <a:masterClrMapping/>
  </p:clrMapOvr>
  <p:transition>
    <p:fade/>
  </p:transition>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mall Title &amp; Content">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smtClean="0"/>
              <a:t>Click to edit Master title style</a:t>
            </a:r>
            <a:endParaRPr lang="en-US" dirty="0"/>
          </a:p>
        </p:txBody>
      </p:sp>
      <p:sp>
        <p:nvSpPr>
          <p:cNvPr id="4" name="Content Placeholder 3"/>
          <p:cNvSpPr>
            <a:spLocks noGrp="1"/>
          </p:cNvSpPr>
          <p:nvPr>
            <p:ph sz="quarter" idx="10"/>
          </p:nvPr>
        </p:nvSpPr>
        <p:spPr>
          <a:xfrm>
            <a:off x="274638" y="1697038"/>
            <a:ext cx="9144000" cy="683264"/>
          </a:xfrm>
        </p:spPr>
        <p:txBody>
          <a:bodyPr/>
          <a:lstStyle>
            <a:lvl1pPr marL="0" indent="0">
              <a:buNone/>
              <a:defRPr sz="3599"/>
            </a:lvl1pPr>
            <a:lvl2pPr>
              <a:defRPr sz="3599"/>
            </a:lvl2pPr>
            <a:lvl3pPr>
              <a:defRPr sz="3599"/>
            </a:lvl3pPr>
            <a:lvl4pPr>
              <a:defRPr sz="3599"/>
            </a:lvl4pPr>
            <a:lvl5pPr>
              <a:defRPr sz="3599"/>
            </a:lvl5pPr>
          </a:lstStyle>
          <a:p>
            <a:pPr lvl="0"/>
            <a:r>
              <a:rPr lang="en-US" smtClean="0"/>
              <a:t>Click to edit Master text styles</a:t>
            </a:r>
          </a:p>
        </p:txBody>
      </p:sp>
      <p:sp>
        <p:nvSpPr>
          <p:cNvPr id="5"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3717231678"/>
      </p:ext>
    </p:extLst>
  </p:cSld>
  <p:clrMapOvr>
    <a:masterClrMapping/>
  </p:clrMapOvr>
  <p:transition>
    <p:fade/>
  </p:transition>
  <p:timing>
    <p:tnLst>
      <p:par>
        <p:cT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 and Content box">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599"/>
            </a:lvl1pPr>
          </a:lstStyle>
          <a:p>
            <a:r>
              <a:rPr lang="en-US" smtClean="0"/>
              <a:t>Click to edit Master title style</a:t>
            </a:r>
            <a:endParaRPr lang="en-US" dirty="0"/>
          </a:p>
        </p:txBody>
      </p:sp>
      <p:sp>
        <p:nvSpPr>
          <p:cNvPr id="4" name="Content Placeholder 3"/>
          <p:cNvSpPr>
            <a:spLocks noGrp="1"/>
          </p:cNvSpPr>
          <p:nvPr>
            <p:ph sz="quarter" idx="10"/>
          </p:nvPr>
        </p:nvSpPr>
        <p:spPr>
          <a:xfrm>
            <a:off x="274638" y="1697063"/>
            <a:ext cx="3657600" cy="433966"/>
          </a:xfrm>
        </p:spPr>
        <p:txBody>
          <a:bodyPr/>
          <a:lstStyle>
            <a:lvl1pPr marL="0" indent="0">
              <a:buNone/>
              <a:defRPr sz="1800">
                <a:latin typeface="+mn-lt"/>
              </a:defRPr>
            </a:lvl1pPr>
            <a:lvl2pPr>
              <a:defRPr sz="1800"/>
            </a:lvl2pPr>
            <a:lvl3pPr>
              <a:defRPr sz="1800"/>
            </a:lvl3pPr>
            <a:lvl4pPr>
              <a:defRPr sz="1800"/>
            </a:lvl4pPr>
            <a:lvl5pPr>
              <a:defRPr sz="1800"/>
            </a:lvl5pPr>
          </a:lstStyle>
          <a:p>
            <a:pPr lvl="0"/>
            <a:r>
              <a:rPr lang="en-US" smtClean="0"/>
              <a:t>Click to edit Master text styles</a:t>
            </a:r>
          </a:p>
        </p:txBody>
      </p:sp>
      <p:sp>
        <p:nvSpPr>
          <p:cNvPr id="5"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3717336589"/>
      </p:ext>
    </p:extLst>
  </p:cSld>
  <p:clrMapOvr>
    <a:masterClrMapping/>
  </p:clrMapOvr>
  <p:transition>
    <p:fade/>
  </p:transition>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amp; photo">
    <p:bg bwMode="ltGray">
      <p:bgRef idx="1001">
        <a:schemeClr val="bg1"/>
      </p:bgRef>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12436475" cy="742187"/>
          </a:xfrm>
        </p:spPr>
        <p:txBody>
          <a:bodyPr/>
          <a:lstStyle/>
          <a:p>
            <a:r>
              <a:rPr lang="en-US" dirty="0" smtClean="0"/>
              <a:t>Click icon to add picture</a:t>
            </a:r>
            <a:endParaRPr lang="en-US" dirty="0"/>
          </a:p>
        </p:txBody>
      </p:sp>
      <p:sp>
        <p:nvSpPr>
          <p:cNvPr id="2" name="Title 1"/>
          <p:cNvSpPr>
            <a:spLocks noGrp="1"/>
          </p:cNvSpPr>
          <p:nvPr>
            <p:ph type="title"/>
          </p:nvPr>
        </p:nvSpPr>
        <p:spPr/>
        <p:txBody>
          <a:bodyPr/>
          <a:lstStyle>
            <a:lvl1pPr>
              <a:defRPr sz="4799">
                <a:gradFill>
                  <a:gsLst>
                    <a:gs pos="69027">
                      <a:schemeClr val="tx1"/>
                    </a:gs>
                    <a:gs pos="22000">
                      <a:schemeClr val="tx1"/>
                    </a:gs>
                  </a:gsLst>
                  <a:lin ang="5400000" scaled="0"/>
                </a:gradFill>
              </a:defRPr>
            </a:lvl1pPr>
          </a:lstStyle>
          <a:p>
            <a:r>
              <a:rPr lang="en-US" smtClean="0"/>
              <a:t>Click to edit Master title style</a:t>
            </a:r>
            <a:endParaRPr lang="en-US" dirty="0"/>
          </a:p>
        </p:txBody>
      </p:sp>
      <p:sp>
        <p:nvSpPr>
          <p:cNvPr id="4"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3998346147"/>
      </p:ext>
    </p:extLst>
  </p:cSld>
  <p:clrMapOvr>
    <a:masterClrMapping/>
  </p:clrMapOvr>
  <p:transition>
    <p:fade/>
  </p:transition>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amp; 4 Categories">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74321" y="296898"/>
            <a:ext cx="11889564" cy="752093"/>
          </a:xfrm>
        </p:spPr>
        <p:txBody>
          <a:bodyPr/>
          <a:lstStyle>
            <a:lvl1pPr>
              <a:defRPr sz="3599"/>
            </a:lvl1pPr>
          </a:lstStyle>
          <a:p>
            <a:r>
              <a:rPr lang="en-US" smtClean="0"/>
              <a:t>Click to edit Master title style</a:t>
            </a:r>
            <a:endParaRPr lang="en-US" dirty="0"/>
          </a:p>
        </p:txBody>
      </p:sp>
      <p:sp>
        <p:nvSpPr>
          <p:cNvPr id="4" name="Content Placeholder 3"/>
          <p:cNvSpPr>
            <a:spLocks noGrp="1"/>
          </p:cNvSpPr>
          <p:nvPr>
            <p:ph sz="quarter" idx="10"/>
          </p:nvPr>
        </p:nvSpPr>
        <p:spPr>
          <a:xfrm>
            <a:off x="274639" y="3040064"/>
            <a:ext cx="11887200" cy="517064"/>
          </a:xfrm>
        </p:spPr>
        <p:txBody>
          <a:bodyPr/>
          <a:lstStyle>
            <a:lvl1pPr marL="0" indent="0">
              <a:buNone/>
              <a:defRPr sz="2400"/>
            </a:lvl1pPr>
          </a:lstStyle>
          <a:p>
            <a:pPr lvl="0"/>
            <a:r>
              <a:rPr lang="en-US" smtClean="0"/>
              <a:t>Click to edit Master text styles</a:t>
            </a:r>
          </a:p>
        </p:txBody>
      </p:sp>
      <p:sp>
        <p:nvSpPr>
          <p:cNvPr id="6" name="Content Placeholder 5"/>
          <p:cNvSpPr>
            <a:spLocks noGrp="1"/>
          </p:cNvSpPr>
          <p:nvPr>
            <p:ph sz="quarter" idx="11"/>
          </p:nvPr>
        </p:nvSpPr>
        <p:spPr>
          <a:xfrm>
            <a:off x="274638" y="3954463"/>
            <a:ext cx="2743200" cy="2743200"/>
          </a:xfrm>
          <a:solidFill>
            <a:schemeClr val="accent1"/>
          </a:solidFill>
        </p:spPr>
        <p:txBody>
          <a:bodyPr lIns="182880" tIns="146304" rIns="182880" bIns="146304">
            <a:noAutofit/>
          </a:bodyPr>
          <a:lstStyle>
            <a:lvl1pPr marL="0" indent="0">
              <a:buNone/>
              <a:defRPr sz="2400">
                <a:gradFill>
                  <a:gsLst>
                    <a:gs pos="2655">
                      <a:schemeClr val="bg1"/>
                    </a:gs>
                    <a:gs pos="29000">
                      <a:schemeClr val="bg1"/>
                    </a:gs>
                  </a:gsLst>
                  <a:lin ang="5400000" scaled="0"/>
                </a:gradFill>
              </a:defRPr>
            </a:lvl1pPr>
            <a:lvl2pPr>
              <a:defRPr sz="2400"/>
            </a:lvl2pPr>
            <a:lvl3pPr>
              <a:defRPr sz="2400"/>
            </a:lvl3pPr>
            <a:lvl4pPr>
              <a:defRPr sz="2400"/>
            </a:lvl4pPr>
            <a:lvl5pPr>
              <a:defRPr sz="2400"/>
            </a:lvl5pPr>
          </a:lstStyle>
          <a:p>
            <a:pPr lvl="0"/>
            <a:r>
              <a:rPr lang="en-US" smtClean="0"/>
              <a:t>Click to edit Master text styles</a:t>
            </a:r>
          </a:p>
        </p:txBody>
      </p:sp>
      <p:sp>
        <p:nvSpPr>
          <p:cNvPr id="7" name="Content Placeholder 5"/>
          <p:cNvSpPr>
            <a:spLocks noGrp="1"/>
          </p:cNvSpPr>
          <p:nvPr>
            <p:ph sz="quarter" idx="12"/>
          </p:nvPr>
        </p:nvSpPr>
        <p:spPr>
          <a:xfrm>
            <a:off x="3321740" y="3954463"/>
            <a:ext cx="2743200" cy="2743200"/>
          </a:xfrm>
          <a:solidFill>
            <a:schemeClr val="accent1"/>
          </a:solidFill>
        </p:spPr>
        <p:txBody>
          <a:bodyPr lIns="182880" tIns="146304" rIns="182880" bIns="146304">
            <a:noAutofit/>
          </a:bodyPr>
          <a:lstStyle>
            <a:lvl1pPr marL="0" indent="0">
              <a:buNone/>
              <a:defRPr sz="2400">
                <a:gradFill>
                  <a:gsLst>
                    <a:gs pos="2655">
                      <a:schemeClr val="bg1"/>
                    </a:gs>
                    <a:gs pos="29000">
                      <a:schemeClr val="bg1"/>
                    </a:gs>
                  </a:gsLst>
                  <a:lin ang="5400000" scaled="0"/>
                </a:gradFill>
              </a:defRPr>
            </a:lvl1pPr>
            <a:lvl2pPr>
              <a:defRPr sz="2400"/>
            </a:lvl2pPr>
            <a:lvl3pPr>
              <a:defRPr sz="2400"/>
            </a:lvl3pPr>
            <a:lvl4pPr>
              <a:defRPr sz="2400"/>
            </a:lvl4pPr>
            <a:lvl5pPr>
              <a:defRPr sz="2400"/>
            </a:lvl5pPr>
          </a:lstStyle>
          <a:p>
            <a:pPr lvl="0"/>
            <a:r>
              <a:rPr lang="en-US" smtClean="0"/>
              <a:t>Click to edit Master text styles</a:t>
            </a:r>
          </a:p>
        </p:txBody>
      </p:sp>
      <p:sp>
        <p:nvSpPr>
          <p:cNvPr id="8" name="Content Placeholder 5"/>
          <p:cNvSpPr>
            <a:spLocks noGrp="1"/>
          </p:cNvSpPr>
          <p:nvPr>
            <p:ph sz="quarter" idx="13"/>
          </p:nvPr>
        </p:nvSpPr>
        <p:spPr>
          <a:xfrm>
            <a:off x="6368842" y="3954463"/>
            <a:ext cx="2743200" cy="2743200"/>
          </a:xfrm>
          <a:solidFill>
            <a:schemeClr val="accent1"/>
          </a:solidFill>
        </p:spPr>
        <p:txBody>
          <a:bodyPr lIns="182880" tIns="146304" rIns="182880" bIns="146304">
            <a:noAutofit/>
          </a:bodyPr>
          <a:lstStyle>
            <a:lvl1pPr marL="0" indent="0">
              <a:buNone/>
              <a:defRPr sz="2400">
                <a:gradFill>
                  <a:gsLst>
                    <a:gs pos="2655">
                      <a:schemeClr val="bg1"/>
                    </a:gs>
                    <a:gs pos="29000">
                      <a:schemeClr val="bg1"/>
                    </a:gs>
                  </a:gsLst>
                  <a:lin ang="5400000" scaled="0"/>
                </a:gradFill>
              </a:defRPr>
            </a:lvl1pPr>
            <a:lvl2pPr>
              <a:defRPr sz="2400"/>
            </a:lvl2pPr>
            <a:lvl3pPr>
              <a:defRPr sz="2400"/>
            </a:lvl3pPr>
            <a:lvl4pPr>
              <a:defRPr sz="2400"/>
            </a:lvl4pPr>
            <a:lvl5pPr>
              <a:defRPr sz="2400"/>
            </a:lvl5pPr>
          </a:lstStyle>
          <a:p>
            <a:pPr lvl="0"/>
            <a:r>
              <a:rPr lang="en-US" smtClean="0"/>
              <a:t>Click to edit Master text styles</a:t>
            </a:r>
          </a:p>
        </p:txBody>
      </p:sp>
      <p:sp>
        <p:nvSpPr>
          <p:cNvPr id="9" name="Content Placeholder 5"/>
          <p:cNvSpPr>
            <a:spLocks noGrp="1"/>
          </p:cNvSpPr>
          <p:nvPr>
            <p:ph sz="quarter" idx="14"/>
          </p:nvPr>
        </p:nvSpPr>
        <p:spPr>
          <a:xfrm>
            <a:off x="9415946" y="3954463"/>
            <a:ext cx="2743200" cy="2743200"/>
          </a:xfrm>
          <a:solidFill>
            <a:schemeClr val="accent1"/>
          </a:solidFill>
        </p:spPr>
        <p:txBody>
          <a:bodyPr lIns="182880" tIns="146304" rIns="182880" bIns="146304">
            <a:noAutofit/>
          </a:bodyPr>
          <a:lstStyle>
            <a:lvl1pPr marL="0" indent="0">
              <a:buNone/>
              <a:defRPr sz="2400">
                <a:gradFill>
                  <a:gsLst>
                    <a:gs pos="2655">
                      <a:schemeClr val="bg1"/>
                    </a:gs>
                    <a:gs pos="29000">
                      <a:schemeClr val="bg1"/>
                    </a:gs>
                  </a:gsLst>
                  <a:lin ang="5400000" scaled="0"/>
                </a:gradFill>
              </a:defRPr>
            </a:lvl1pPr>
            <a:lvl2pPr>
              <a:defRPr sz="2400"/>
            </a:lvl2pPr>
            <a:lvl3pPr>
              <a:defRPr sz="2400"/>
            </a:lvl3pPr>
            <a:lvl4pPr>
              <a:defRPr sz="2400"/>
            </a:lvl4pPr>
            <a:lvl5pPr>
              <a:defRPr sz="2400"/>
            </a:lvl5pPr>
          </a:lstStyle>
          <a:p>
            <a:pPr lvl="0"/>
            <a:r>
              <a:rPr lang="en-US" smtClean="0"/>
              <a:t>Click to edit Master text styles</a:t>
            </a:r>
          </a:p>
        </p:txBody>
      </p:sp>
      <p:sp>
        <p:nvSpPr>
          <p:cNvPr id="10"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1580477349"/>
      </p:ext>
    </p:extLst>
  </p:cSld>
  <p:clrMapOvr>
    <a:masterClrMapping/>
  </p:clrMapOvr>
  <p:transition>
    <p:fade/>
  </p:transition>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amp; Dark Content Box">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599"/>
            </a:lvl1pPr>
          </a:lstStyle>
          <a:p>
            <a:r>
              <a:rPr lang="en-US" smtClean="0"/>
              <a:t>Click to edit Master title style</a:t>
            </a:r>
            <a:endParaRPr lang="en-US" dirty="0"/>
          </a:p>
        </p:txBody>
      </p:sp>
      <p:sp>
        <p:nvSpPr>
          <p:cNvPr id="4" name="Content Placeholder 3"/>
          <p:cNvSpPr>
            <a:spLocks noGrp="1"/>
          </p:cNvSpPr>
          <p:nvPr>
            <p:ph sz="quarter" idx="10"/>
          </p:nvPr>
        </p:nvSpPr>
        <p:spPr>
          <a:xfrm>
            <a:off x="274638" y="1697037"/>
            <a:ext cx="5486400" cy="5000626"/>
          </a:xfrm>
          <a:solidFill>
            <a:schemeClr val="accent1">
              <a:alpha val="90000"/>
            </a:schemeClr>
          </a:solidFill>
        </p:spPr>
        <p:txBody>
          <a:bodyPr lIns="182880" tIns="146304" rIns="182880" bIns="146304">
            <a:noAutofit/>
          </a:bodyPr>
          <a:lstStyle>
            <a:lvl1pPr marL="0" indent="0">
              <a:buNone/>
              <a:defRPr sz="2400">
                <a:gradFill>
                  <a:gsLst>
                    <a:gs pos="10619">
                      <a:schemeClr val="bg1"/>
                    </a:gs>
                    <a:gs pos="33000">
                      <a:schemeClr val="bg1"/>
                    </a:gs>
                  </a:gsLst>
                  <a:lin ang="5400000" scaled="0"/>
                </a:gradFill>
              </a:defRPr>
            </a:lvl1pPr>
            <a:lvl2pPr>
              <a:defRPr sz="2000"/>
            </a:lvl2pPr>
            <a:lvl3pPr>
              <a:defRPr sz="2000"/>
            </a:lvl3pPr>
            <a:lvl4pPr>
              <a:defRPr sz="1800"/>
            </a:lvl4pPr>
            <a:lvl5pPr>
              <a:defRPr sz="1800"/>
            </a:lvl5pPr>
          </a:lstStyle>
          <a:p>
            <a:pPr lvl="0"/>
            <a:r>
              <a:rPr lang="en-US" smtClean="0"/>
              <a:t>Click to edit Master text styles</a:t>
            </a:r>
          </a:p>
        </p:txBody>
      </p:sp>
      <p:sp>
        <p:nvSpPr>
          <p:cNvPr id="5"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899681487"/>
      </p:ext>
    </p:extLst>
  </p:cSld>
  <p:clrMapOvr>
    <a:masterClrMapping/>
  </p:clrMapOvr>
  <p:transition>
    <p:fade/>
  </p:transition>
  <p:timing>
    <p:tnLst>
      <p:par>
        <p:cT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Small Title Only">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smtClean="0"/>
              <a:t>Click to edit Master title style</a:t>
            </a:r>
            <a:endParaRPr lang="en-US" dirty="0"/>
          </a:p>
        </p:txBody>
      </p:sp>
      <p:sp>
        <p:nvSpPr>
          <p:cNvPr id="3"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3074399412"/>
      </p:ext>
    </p:extLst>
  </p:cSld>
  <p:clrMapOvr>
    <a:masterClrMapping/>
  </p:clrMapOvr>
  <p:transition>
    <p:fade/>
  </p:transition>
  <p:timing>
    <p:tnLst>
      <p:par>
        <p:cT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Blank">
    <p:bg bwMode="gray">
      <p:bgRef idx="1001">
        <a:schemeClr val="bg1"/>
      </p:bgRef>
    </p:bg>
    <p:spTree>
      <p:nvGrpSpPr>
        <p:cNvPr id="1" name=""/>
        <p:cNvGrpSpPr/>
        <p:nvPr/>
      </p:nvGrpSpPr>
      <p:grpSpPr>
        <a:xfrm>
          <a:off x="0" y="0"/>
          <a:ext cx="0" cy="0"/>
          <a:chOff x="0" y="0"/>
          <a:chExt cx="0" cy="0"/>
        </a:xfrm>
      </p:grpSpPr>
      <p:sp>
        <p:nvSpPr>
          <p:cNvPr id="2"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1072858034"/>
      </p:ext>
    </p:extLst>
  </p:cSld>
  <p:clrMapOvr>
    <a:masterClrMapping/>
  </p:clrMapOvr>
  <p:transition>
    <p:fade/>
  </p:transition>
  <p:timing>
    <p:tnLst>
      <p:par>
        <p:cTn id="1" dur="indefinite" restart="never" nodeType="tmRoot"/>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Section Title 2">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74321" y="2122489"/>
            <a:ext cx="11889564" cy="2746375"/>
          </a:xfrm>
        </p:spPr>
        <p:txBody>
          <a:bodyPr/>
          <a:lstStyle>
            <a:lvl1pPr>
              <a:defRPr sz="8799">
                <a:gradFill>
                  <a:gsLst>
                    <a:gs pos="0">
                      <a:schemeClr val="tx1"/>
                    </a:gs>
                    <a:gs pos="11194">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174721718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Section Title 3">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74321" y="296864"/>
            <a:ext cx="11889564" cy="1828800"/>
          </a:xfrm>
        </p:spPr>
        <p:txBody>
          <a:bodyPr/>
          <a:lstStyle>
            <a:lvl1pPr>
              <a:defRPr sz="5399">
                <a:gradFill>
                  <a:gsLst>
                    <a:gs pos="885">
                      <a:schemeClr val="tx1"/>
                    </a:gs>
                    <a:gs pos="11194">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337307729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hank You">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1" y="2129450"/>
            <a:ext cx="11889564" cy="917575"/>
          </a:xfrm>
        </p:spPr>
        <p:txBody>
          <a:bodyPr/>
          <a:lstStyle>
            <a:lvl1pPr>
              <a:defRPr sz="5999"/>
            </a:lvl1pPr>
          </a:lstStyle>
          <a:p>
            <a:r>
              <a:rPr lang="en-US" dirty="0" smtClean="0"/>
              <a:t>Thank you</a:t>
            </a:r>
            <a:endParaRPr lang="en-US" dirty="0"/>
          </a:p>
        </p:txBody>
      </p:sp>
    </p:spTree>
    <p:extLst>
      <p:ext uri="{BB962C8B-B14F-4D97-AF65-F5344CB8AC3E}">
        <p14:creationId xmlns:p14="http://schemas.microsoft.com/office/powerpoint/2010/main" val="1362426902"/>
      </p:ext>
    </p:extLst>
  </p:cSld>
  <p:clrMapOvr>
    <a:masterClrMapping/>
  </p:clrMapOvr>
  <p:transition>
    <p:fade/>
  </p:transition>
  <p:timing>
    <p:tnLst>
      <p:par>
        <p:cT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63pt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64964"/>
            <a:ext cx="11320462" cy="1097302"/>
          </a:xfrm>
        </p:spPr>
        <p:txBody>
          <a:bodyPr lIns="146304" tIns="91440" rIns="146304" bIns="91440"/>
          <a:lstStyle>
            <a:lvl1pPr>
              <a:lnSpc>
                <a:spcPts val="6299"/>
              </a:lnSpc>
              <a:defRPr sz="5799" baseline="0">
                <a:solidFill>
                  <a:schemeClr val="accent1"/>
                </a:solidFill>
              </a:defRPr>
            </a:lvl1pPr>
          </a:lstStyle>
          <a:p>
            <a:r>
              <a:rPr lang="en-US" dirty="0" err="1" smtClean="0"/>
              <a:t>Lorem</a:t>
            </a:r>
            <a:r>
              <a:rPr lang="en-US" dirty="0" smtClean="0"/>
              <a:t> </a:t>
            </a:r>
            <a:r>
              <a:rPr lang="en-US" dirty="0" err="1" smtClean="0"/>
              <a:t>ipsum</a:t>
            </a:r>
            <a:r>
              <a:rPr lang="en-US" dirty="0" smtClean="0"/>
              <a:t> dolor sit.</a:t>
            </a:r>
            <a:endParaRPr lang="en-US" dirty="0"/>
          </a:p>
        </p:txBody>
      </p:sp>
      <p:sp>
        <p:nvSpPr>
          <p:cNvPr id="3" name="Footer Placeholder 2"/>
          <p:cNvSpPr>
            <a:spLocks noGrp="1"/>
          </p:cNvSpPr>
          <p:nvPr>
            <p:ph type="ftr" sz="quarter" idx="10"/>
          </p:nvPr>
        </p:nvSpPr>
        <p:spPr>
          <a:xfrm>
            <a:off x="274638" y="6689365"/>
            <a:ext cx="3937000" cy="137160"/>
          </a:xfrm>
          <a:prstGeom prst="rect">
            <a:avLst/>
          </a:prstGeom>
        </p:spPr>
        <p:txBody>
          <a:bodyPr/>
          <a:lstStyle/>
          <a:p>
            <a:pPr defTabSz="932563"/>
            <a:endParaRPr lang="en-US" dirty="0">
              <a:solidFill>
                <a:srgbClr val="505050"/>
              </a:solidFill>
            </a:endParaRPr>
          </a:p>
        </p:txBody>
      </p:sp>
      <p:sp>
        <p:nvSpPr>
          <p:cNvPr id="4" name="Slide Number Placeholder 3"/>
          <p:cNvSpPr>
            <a:spLocks noGrp="1"/>
          </p:cNvSpPr>
          <p:nvPr>
            <p:ph type="sldNum" sz="quarter" idx="11"/>
          </p:nvPr>
        </p:nvSpPr>
        <p:spPr/>
        <p:txBody>
          <a:bodyPr/>
          <a:lstStyle/>
          <a:p>
            <a:pPr defTabSz="932563"/>
            <a:fld id="{27258FFF-F925-446B-8502-81C933981705}" type="slidenum">
              <a:rPr lang="en-US" smtClean="0">
                <a:solidFill>
                  <a:srgbClr val="505050"/>
                </a:solidFill>
              </a:rPr>
              <a:pPr defTabSz="932563"/>
              <a:t>‹#›</a:t>
            </a:fld>
            <a:endParaRPr lang="en-US" dirty="0">
              <a:solidFill>
                <a:srgbClr val="505050"/>
              </a:solidFill>
            </a:endParaRPr>
          </a:p>
        </p:txBody>
      </p:sp>
    </p:spTree>
    <p:extLst>
      <p:ext uri="{BB962C8B-B14F-4D97-AF65-F5344CB8AC3E}">
        <p14:creationId xmlns:p14="http://schemas.microsoft.com/office/powerpoint/2010/main" val="244450198"/>
      </p:ext>
    </p:extLst>
  </p:cSld>
  <p:clrMapOvr>
    <a:masterClrMapping/>
  </p:clrMapOvr>
  <p:transition>
    <p:fade/>
  </p:transition>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defTabSz="932384" rtl="0" eaLnBrk="1" latinLnBrk="0" hangingPunct="1">
              <a:lnSpc>
                <a:spcPct val="90000"/>
              </a:lnSpc>
              <a:spcBef>
                <a:spcPct val="0"/>
              </a:spcBef>
              <a:buNone/>
              <a:defRPr lang="en-US" sz="4599" b="0" kern="1200" cap="none" spc="-102" baseline="0" dirty="0">
                <a:ln w="3175">
                  <a:noFill/>
                </a:ln>
                <a:solidFill>
                  <a:schemeClr val="accent1"/>
                </a:solidFill>
                <a:effectLst/>
                <a:latin typeface="+mj-lt"/>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993497225"/>
      </p:ext>
    </p:extLst>
  </p:cSld>
  <p:clrMapOvr>
    <a:masterClrMapping/>
  </p:clrMapOvr>
  <p:transition>
    <p:fade/>
  </p:transition>
  <p:timing>
    <p:tnLst>
      <p:par>
        <p:cTn id="1" dur="indefinite" restart="never" nodeType="tmRoot"/>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40" y="2125664"/>
            <a:ext cx="11887200" cy="1831975"/>
          </a:xfrm>
          <a:noFill/>
        </p:spPr>
        <p:txBody>
          <a:bodyPr tIns="91440" bIns="91440" anchor="t" anchorCtr="0"/>
          <a:lstStyle>
            <a:lvl1pPr>
              <a:defRPr sz="8798" spc="-100" baseline="0">
                <a:gradFill>
                  <a:gsLst>
                    <a:gs pos="91241">
                      <a:schemeClr val="tx1"/>
                    </a:gs>
                    <a:gs pos="57000">
                      <a:schemeClr val="tx1"/>
                    </a:gs>
                    <a:gs pos="1800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719249720"/>
      </p:ext>
    </p:extLst>
  </p:cSld>
  <p:clrMapOvr>
    <a:overrideClrMapping bg1="dk1" tx1="lt1" bg2="dk2" tx2="lt2" accent1="accent1" accent2="accent2" accent3="accent3" accent4="accent4" accent5="accent5" accent6="accent6" hlink="hlink" folHlink="folHlink"/>
  </p:clrMapOvr>
  <p:transition advClick="0" advTm="10000">
    <p:fade/>
  </p:transition>
  <p:timing>
    <p:tnLst>
      <p:par>
        <p:cT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1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Rectangle 4"/>
          <p:cNvSpPr/>
          <p:nvPr userDrawn="1"/>
        </p:nvSpPr>
        <p:spPr bwMode="auto">
          <a:xfrm>
            <a:off x="1" y="0"/>
            <a:ext cx="12436475" cy="6994525"/>
          </a:xfrm>
          <a:prstGeom prst="rect">
            <a:avLst/>
          </a:prstGeom>
          <a:solidFill>
            <a:schemeClr val="bg1"/>
          </a:solidFill>
          <a:ln>
            <a:noFill/>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77660" tIns="38834" rIns="77660" bIns="38834" numCol="1" rtlCol="0" anchor="ctr" anchorCtr="0" compatLnSpc="1">
            <a:prstTxWarp prst="textNoShape">
              <a:avLst/>
            </a:prstTxWarp>
          </a:bodyPr>
          <a:lstStyle/>
          <a:p>
            <a:pPr marL="0" marR="0" lvl="0" indent="0" algn="ctr" defTabSz="776311" rtl="0" eaLnBrk="1" fontAlgn="auto" latinLnBrk="0" hangingPunct="1">
              <a:lnSpc>
                <a:spcPct val="100000"/>
              </a:lnSpc>
              <a:spcBef>
                <a:spcPts val="0"/>
              </a:spcBef>
              <a:spcAft>
                <a:spcPts val="0"/>
              </a:spcAft>
              <a:buClrTx/>
              <a:buSzTx/>
              <a:buFontTx/>
              <a:buNone/>
              <a:tabLst/>
              <a:defRPr/>
            </a:pPr>
            <a:endParaRPr kumimoji="0" lang="en-US" sz="178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4"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1102887281"/>
      </p:ext>
    </p:extLst>
  </p:cSld>
  <p:clrMapOvr>
    <a:masterClrMapping/>
  </p:clrMapOvr>
  <p:transition>
    <p:fade/>
  </p:transition>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52pt Title">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defTabSz="931505" fontAlgn="base">
              <a:spcBef>
                <a:spcPct val="0"/>
              </a:spcBef>
              <a:spcAft>
                <a:spcPct val="0"/>
              </a:spcAft>
              <a:defRPr>
                <a:solidFill>
                  <a:srgbClr val="002050"/>
                </a:solidFill>
              </a:defRPr>
            </a:lvl1pPr>
          </a:lstStyle>
          <a:p>
            <a:pPr>
              <a:defRPr/>
            </a:pPr>
            <a:fld id="{EC136591-509A-F246-B30E-5ECE4A4A5F5E}" type="slidenum">
              <a:rPr lang="en-US" smtClean="0"/>
              <a:pPr>
                <a:defRPr/>
              </a:pPr>
              <a:t>‹#›</a:t>
            </a:fld>
            <a:endParaRPr lang="en-US"/>
          </a:p>
        </p:txBody>
      </p:sp>
      <p:sp>
        <p:nvSpPr>
          <p:cNvPr id="2" name="Title 1"/>
          <p:cNvSpPr>
            <a:spLocks noGrp="1"/>
          </p:cNvSpPr>
          <p:nvPr>
            <p:ph type="title"/>
          </p:nvPr>
        </p:nvSpPr>
        <p:spPr/>
        <p:txBody>
          <a:bodyPr/>
          <a:lstStyle/>
          <a:p>
            <a:r>
              <a:rPr lang="en-US" smtClean="0"/>
              <a:t>Click to edit Master title style</a:t>
            </a:r>
            <a:endParaRPr lang="en-IN"/>
          </a:p>
        </p:txBody>
      </p:sp>
    </p:spTree>
    <p:extLst>
      <p:ext uri="{BB962C8B-B14F-4D97-AF65-F5344CB8AC3E}">
        <p14:creationId xmlns:p14="http://schemas.microsoft.com/office/powerpoint/2010/main" val="2917534314"/>
      </p:ext>
    </p:extLst>
  </p:cSld>
  <p:clrMapOvr>
    <a:masterClrMapping/>
  </p:clrMapOvr>
  <p:transition>
    <p:fade/>
  </p:transition>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Slide for Developer Code</a:t>
            </a:r>
            <a:endParaRPr lang="en-US" dirty="0"/>
          </a:p>
        </p:txBody>
      </p:sp>
      <p:sp>
        <p:nvSpPr>
          <p:cNvPr id="3" name="Rectangle 2"/>
          <p:cNvSpPr/>
          <p:nvPr userDrawn="1"/>
        </p:nvSpPr>
        <p:spPr bwMode="hidden">
          <a:xfrm>
            <a:off x="1" y="1178953"/>
            <a:ext cx="12436475" cy="5815573"/>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23" tIns="46623" rIns="46623" bIns="46623" numCol="1" spcCol="0" rtlCol="0" fromWordArt="0" anchor="ctr" anchorCtr="0" forceAA="0" compatLnSpc="1">
            <a:prstTxWarp prst="textNoShape">
              <a:avLst/>
            </a:prstTxWarp>
            <a:noAutofit/>
          </a:bodyPr>
          <a:lstStyle/>
          <a:p>
            <a:pPr marL="0" marR="0" lvl="0" indent="0" algn="ctr" defTabSz="932111" rtl="0" eaLnBrk="1" fontAlgn="auto" latinLnBrk="0" hangingPunct="1">
              <a:lnSpc>
                <a:spcPct val="100000"/>
              </a:lnSpc>
              <a:spcBef>
                <a:spcPts val="0"/>
              </a:spcBef>
              <a:spcAft>
                <a:spcPts val="0"/>
              </a:spcAft>
              <a:buClrTx/>
              <a:buSzTx/>
              <a:buFontTx/>
              <a:buNone/>
              <a:tabLst/>
              <a:defRPr/>
            </a:pPr>
            <a:endParaRPr kumimoji="0" lang="en-US" sz="2448"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ext Placeholder 4"/>
          <p:cNvSpPr>
            <a:spLocks noGrp="1"/>
          </p:cNvSpPr>
          <p:nvPr>
            <p:ph type="body" sz="quarter" idx="10"/>
          </p:nvPr>
        </p:nvSpPr>
        <p:spPr>
          <a:xfrm>
            <a:off x="528850" y="1476622"/>
            <a:ext cx="11378776" cy="2129705"/>
          </a:xfrm>
        </p:spPr>
        <p:txBody>
          <a:bodyPr/>
          <a:lstStyle>
            <a:lvl1pPr marL="0" indent="0">
              <a:buNone/>
              <a:defRPr sz="3264" baseline="0">
                <a:gradFill>
                  <a:gsLst>
                    <a:gs pos="1250">
                      <a:schemeClr val="bg2"/>
                    </a:gs>
                    <a:gs pos="100000">
                      <a:schemeClr val="bg2"/>
                    </a:gs>
                  </a:gsLst>
                  <a:lin ang="5400000" scaled="0"/>
                </a:gradFill>
                <a:latin typeface="Consolas" pitchFamily="49" charset="0"/>
                <a:cs typeface="Consolas" pitchFamily="49" charset="0"/>
              </a:defRPr>
            </a:lvl1pPr>
            <a:lvl2pPr marL="346419" indent="0">
              <a:buNone/>
              <a:defRPr baseline="0">
                <a:gradFill>
                  <a:gsLst>
                    <a:gs pos="1250">
                      <a:schemeClr val="bg2"/>
                    </a:gs>
                    <a:gs pos="100000">
                      <a:schemeClr val="bg2"/>
                    </a:gs>
                  </a:gsLst>
                  <a:lin ang="5400000" scaled="0"/>
                </a:gradFill>
                <a:latin typeface="Consolas" pitchFamily="49" charset="0"/>
                <a:cs typeface="Consolas" pitchFamily="49" charset="0"/>
              </a:defRPr>
            </a:lvl2pPr>
            <a:lvl3pPr marL="584380" indent="0">
              <a:buNone/>
              <a:defRPr baseline="0">
                <a:gradFill>
                  <a:gsLst>
                    <a:gs pos="1250">
                      <a:schemeClr val="bg2"/>
                    </a:gs>
                    <a:gs pos="100000">
                      <a:schemeClr val="bg2"/>
                    </a:gs>
                  </a:gsLst>
                  <a:lin ang="5400000" scaled="0"/>
                </a:gradFill>
                <a:latin typeface="Consolas" pitchFamily="49" charset="0"/>
                <a:cs typeface="Consolas" pitchFamily="49" charset="0"/>
              </a:defRPr>
            </a:lvl3pPr>
            <a:lvl4pPr marL="814246" indent="0">
              <a:buNone/>
              <a:defRPr baseline="0">
                <a:gradFill>
                  <a:gsLst>
                    <a:gs pos="1250">
                      <a:schemeClr val="bg2"/>
                    </a:gs>
                    <a:gs pos="100000">
                      <a:schemeClr val="bg2"/>
                    </a:gs>
                  </a:gsLst>
                  <a:lin ang="5400000" scaled="0"/>
                </a:gradFill>
                <a:latin typeface="Consolas" pitchFamily="49" charset="0"/>
                <a:cs typeface="Consolas" pitchFamily="49" charset="0"/>
              </a:defRPr>
            </a:lvl4pPr>
            <a:lvl5pPr marL="1050589" indent="0">
              <a:buNone/>
              <a:defRPr baseline="0">
                <a:gradFill>
                  <a:gsLst>
                    <a:gs pos="1250">
                      <a:schemeClr val="bg2"/>
                    </a:gs>
                    <a:gs pos="100000">
                      <a:schemeClr val="bg2"/>
                    </a:gs>
                  </a:gsLst>
                  <a:lin ang="5400000" scaled="0"/>
                </a:gradFill>
                <a:latin typeface="Consolas" pitchFamily="49" charset="0"/>
                <a:cs typeface="Consolas"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8"/>
          <p:cNvSpPr txBox="1">
            <a:spLocks/>
          </p:cNvSpPr>
          <p:nvPr userDrawn="1"/>
        </p:nvSpPr>
        <p:spPr>
          <a:xfrm>
            <a:off x="8444980" y="6757461"/>
            <a:ext cx="3937000" cy="137160"/>
          </a:xfrm>
          <a:prstGeom prst="rect">
            <a:avLst/>
          </a:prstGeom>
        </p:spPr>
        <p:txBody>
          <a:bodyPr vert="horz" lIns="0" tIns="0" rIns="91427" bIns="0" rtlCol="0" anchor="ctr"/>
          <a:lstStyle>
            <a:defPPr>
              <a:defRPr lang="en-US"/>
            </a:defPPr>
            <a:lvl1pPr marL="0" algn="l" defTabSz="932742" rtl="0" eaLnBrk="1" latinLnBrk="0" hangingPunct="1">
              <a:defRPr lang="en-US" sz="900" kern="1200">
                <a:gradFill>
                  <a:gsLst>
                    <a:gs pos="2239">
                      <a:schemeClr val="tx1"/>
                    </a:gs>
                    <a:gs pos="11940">
                      <a:schemeClr val="tx1"/>
                    </a:gs>
                  </a:gsLst>
                  <a:lin ang="5400000" scaled="0"/>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gradFill>
                <a:gsLst>
                  <a:gs pos="2239">
                    <a:srgbClr val="505050"/>
                  </a:gs>
                  <a:gs pos="1194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3575614772"/>
      </p:ext>
    </p:extLst>
  </p:cSld>
  <p:clrMapOvr>
    <a:masterClrMapping/>
  </p:clrMapOvr>
  <p:transition>
    <p:fade/>
  </p:transition>
  <p:timing>
    <p:tnLst>
      <p:par>
        <p:cT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Title Slide - Color">
    <p:bg>
      <p:bgRef idx="1001">
        <a:schemeClr val="bg2"/>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1" y="1091"/>
            <a:ext cx="12430199" cy="6991987"/>
          </a:xfrm>
          <a:prstGeom prst="rect">
            <a:avLst/>
          </a:prstGeom>
        </p:spPr>
      </p:pic>
      <p:sp>
        <p:nvSpPr>
          <p:cNvPr id="9" name="Title 1"/>
          <p:cNvSpPr>
            <a:spLocks noGrp="1"/>
          </p:cNvSpPr>
          <p:nvPr>
            <p:ph type="title" hasCustomPrompt="1"/>
          </p:nvPr>
        </p:nvSpPr>
        <p:spPr>
          <a:xfrm>
            <a:off x="274702" y="2125677"/>
            <a:ext cx="9143936" cy="1828786"/>
          </a:xfrm>
          <a:noFill/>
        </p:spPr>
        <p:txBody>
          <a:bodyPr lIns="146304" tIns="91440" rIns="146304" bIns="91440" anchor="t" anchorCtr="0"/>
          <a:lstStyle>
            <a:lvl1pPr>
              <a:defRPr sz="5398" spc="-100" baseline="0">
                <a:gradFill>
                  <a:gsLst>
                    <a:gs pos="99115">
                      <a:schemeClr val="tx1"/>
                    </a:gs>
                    <a:gs pos="79000">
                      <a:schemeClr val="tx1"/>
                    </a:gs>
                  </a:gsLst>
                  <a:lin ang="5400000" scaled="0"/>
                </a:gradFill>
              </a:defRPr>
            </a:lvl1pPr>
          </a:lstStyle>
          <a:p>
            <a:r>
              <a:rPr lang="en-US" dirty="0" smtClean="0"/>
              <a:t>Presentation title</a:t>
            </a:r>
            <a:endParaRPr lang="en-US" dirty="0"/>
          </a:p>
        </p:txBody>
      </p:sp>
      <p:sp>
        <p:nvSpPr>
          <p:cNvPr id="5" name="Text Placeholder 4"/>
          <p:cNvSpPr>
            <a:spLocks noGrp="1"/>
          </p:cNvSpPr>
          <p:nvPr>
            <p:ph type="body" sz="quarter" idx="12" hasCustomPrompt="1"/>
          </p:nvPr>
        </p:nvSpPr>
        <p:spPr>
          <a:xfrm>
            <a:off x="274703" y="3955785"/>
            <a:ext cx="7315137" cy="1828007"/>
          </a:xfrm>
          <a:noFill/>
        </p:spPr>
        <p:txBody>
          <a:bodyPr lIns="146304" tIns="109728" rIns="146304" bIns="109728">
            <a:noAutofit/>
          </a:bodyPr>
          <a:lstStyle>
            <a:lvl1pPr marL="0" indent="0">
              <a:spcBef>
                <a:spcPts val="0"/>
              </a:spcBef>
              <a:buNone/>
              <a:defRPr sz="3199" spc="0" baseline="0">
                <a:gradFill>
                  <a:gsLst>
                    <a:gs pos="99115">
                      <a:schemeClr val="tx1"/>
                    </a:gs>
                    <a:gs pos="79000">
                      <a:schemeClr val="tx1"/>
                    </a:gs>
                  </a:gsLst>
                  <a:lin ang="5400000" scaled="0"/>
                </a:gradFill>
                <a:latin typeface="+mj-lt"/>
              </a:defRPr>
            </a:lvl1pPr>
          </a:lstStyle>
          <a:p>
            <a:pPr lvl="0"/>
            <a:r>
              <a:rPr lang="en-US" dirty="0" smtClean="0"/>
              <a:t>Speaker Name</a:t>
            </a:r>
          </a:p>
        </p:txBody>
      </p:sp>
      <p:sp>
        <p:nvSpPr>
          <p:cNvPr id="7" name="Rectangle 6"/>
          <p:cNvSpPr/>
          <p:nvPr userDrawn="1"/>
        </p:nvSpPr>
        <p:spPr bwMode="gray">
          <a:xfrm>
            <a:off x="0" y="6537325"/>
            <a:ext cx="12435840" cy="457200"/>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1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1" name="Picture 10"/>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65508" y="6678219"/>
            <a:ext cx="822951" cy="175415"/>
          </a:xfrm>
          <a:prstGeom prst="rect">
            <a:avLst/>
          </a:prstGeom>
        </p:spPr>
      </p:pic>
    </p:spTree>
    <p:extLst>
      <p:ext uri="{BB962C8B-B14F-4D97-AF65-F5344CB8AC3E}">
        <p14:creationId xmlns:p14="http://schemas.microsoft.com/office/powerpoint/2010/main" val="5458927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Blank Accent Color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1681608"/>
      </p:ext>
    </p:extLst>
  </p:cSld>
  <p:clrMapOvr>
    <a:masterClrMapping/>
  </p:clrMapOvr>
  <p:transition>
    <p:fade/>
  </p:transition>
  <p:timing>
    <p:tnLst>
      <p:par>
        <p:cT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40" y="1212850"/>
            <a:ext cx="11887200" cy="2228302"/>
          </a:xfrm>
        </p:spPr>
        <p:txBody>
          <a:bodyPr>
            <a:spAutoFit/>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91318822"/>
      </p:ext>
    </p:extLst>
  </p:cSld>
  <p:clrMapOvr>
    <a:masterClrMapping/>
  </p:clrMapOvr>
  <p:transition>
    <p:fade/>
  </p:transition>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Title and 2-color bullete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0"/>
            <a:ext cx="11887200" cy="2228302"/>
          </a:xfrm>
        </p:spPr>
        <p:txBody>
          <a:bodyPr>
            <a:spAutoFit/>
          </a:bodyPr>
          <a:lstStyle>
            <a:lvl1pPr>
              <a:buClr>
                <a:schemeClr val="tx2"/>
              </a:buClr>
              <a:defRPr>
                <a:gradFill>
                  <a:gsLst>
                    <a:gs pos="13869">
                      <a:schemeClr val="tx2"/>
                    </a:gs>
                    <a:gs pos="42000">
                      <a:schemeClr val="tx2"/>
                    </a:gs>
                  </a:gsLst>
                  <a:lin ang="5400000" scaled="0"/>
                </a:gradFill>
              </a:defRPr>
            </a:lvl1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019617681"/>
      </p:ext>
    </p:extLst>
  </p:cSld>
  <p:clrMapOvr>
    <a:masterClrMapping/>
  </p:clrMapOvr>
  <p:transition>
    <p:fade/>
  </p:transition>
  <p:timing>
    <p:tnLst>
      <p:par>
        <p:cTn id="1" dur="indefinite" restart="never" nodeType="tmRoot"/>
      </p:par>
    </p:tn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Picture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9" y="3040063"/>
            <a:ext cx="7315203" cy="914400"/>
          </a:xfrm>
        </p:spPr>
        <p:txBody>
          <a:bodyPr vert="horz" wrap="square" lIns="182880" tIns="146304" rIns="182880" bIns="146304" rtlCol="0" anchor="ctr">
            <a:noAutofit/>
          </a:bodyPr>
          <a:lstStyle>
            <a:lvl1pPr marL="0" indent="0">
              <a:buFont typeface="Arial" panose="020B0604020202020204" pitchFamily="34" charset="0"/>
              <a:buNone/>
              <a:defRPr lang="en-US" sz="3599" kern="1200" dirty="0" smtClean="0">
                <a:gradFill>
                  <a:gsLst>
                    <a:gs pos="1299">
                      <a:schemeClr val="tx1"/>
                    </a:gs>
                    <a:gs pos="100000">
                      <a:schemeClr val="tx1"/>
                    </a:gs>
                  </a:gsLst>
                  <a:lin ang="5400000" scaled="0"/>
                </a:gradFill>
                <a:latin typeface="+mj-lt"/>
                <a:ea typeface="+mn-ea"/>
                <a:cs typeface="+mn-cs"/>
              </a:defRPr>
            </a:lvl1pPr>
          </a:lstStyle>
          <a:p>
            <a:pPr marL="0" lvl="0" indent="0" algn="l" defTabSz="913991" rtl="0" eaLnBrk="1" latinLnBrk="0" hangingPunct="1">
              <a:spcBef>
                <a:spcPct val="20000"/>
              </a:spcBef>
            </a:pPr>
            <a:r>
              <a:rPr lang="en-US" smtClean="0"/>
              <a:t>Click to edit Master text styles</a:t>
            </a:r>
          </a:p>
        </p:txBody>
      </p:sp>
      <p:sp>
        <p:nvSpPr>
          <p:cNvPr id="7" name="Picture Placeholder 12"/>
          <p:cNvSpPr>
            <a:spLocks noGrp="1"/>
          </p:cNvSpPr>
          <p:nvPr>
            <p:ph type="pic" sz="quarter" idx="16"/>
          </p:nvPr>
        </p:nvSpPr>
        <p:spPr>
          <a:xfrm>
            <a:off x="274638" y="1535875"/>
            <a:ext cx="3931920" cy="392277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lIns="182880" tIns="146304" rIns="182880" bIns="146304" anchor="ctr" anchorCtr="1">
            <a:noAutofit/>
          </a:bodyPr>
          <a:lstStyle>
            <a:lvl1pPr marL="0" indent="0">
              <a:buNone/>
              <a:defRPr/>
            </a:lvl1pPr>
          </a:lstStyle>
          <a:p>
            <a:r>
              <a:rPr lang="en-US" smtClean="0"/>
              <a:t>Click icon to add picture</a:t>
            </a:r>
            <a:endParaRPr lang="en-US" dirty="0"/>
          </a:p>
        </p:txBody>
      </p:sp>
      <p:sp>
        <p:nvSpPr>
          <p:cNvPr id="3" name="Title 2"/>
          <p:cNvSpPr>
            <a:spLocks noGrp="1"/>
          </p:cNvSpPr>
          <p:nvPr>
            <p:ph type="title"/>
          </p:nvPr>
        </p:nvSpPr>
        <p:spPr/>
        <p:txBody>
          <a:bodyPr wrap="none" lIns="182880" tIns="146304" rIns="182880" bIns="146304"/>
          <a:lstStyle/>
          <a:p>
            <a:r>
              <a:rPr lang="en-US" smtClean="0"/>
              <a:t>Click to edit Master title style</a:t>
            </a:r>
            <a:endParaRPr lang="en-US" dirty="0"/>
          </a:p>
        </p:txBody>
      </p:sp>
    </p:spTree>
    <p:extLst>
      <p:ext uri="{BB962C8B-B14F-4D97-AF65-F5344CB8AC3E}">
        <p14:creationId xmlns:p14="http://schemas.microsoft.com/office/powerpoint/2010/main" val="2839686694"/>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5783262"/>
            <a:ext cx="9142098" cy="902608"/>
          </a:xfrm>
          <a:noFill/>
        </p:spPr>
        <p:txBody>
          <a:bodyPr lIns="146304" tIns="109728" rIns="146304" bIns="109728" anchor="b">
            <a:noAutofit/>
          </a:bodyPr>
          <a:lstStyle>
            <a:lvl1pPr marL="0" indent="0">
              <a:spcBef>
                <a:spcPts val="0"/>
              </a:spcBef>
              <a:buNone/>
              <a:defRPr sz="2000" spc="0" baseline="0">
                <a:gradFill>
                  <a:gsLst>
                    <a:gs pos="0">
                      <a:schemeClr val="tx1"/>
                    </a:gs>
                    <a:gs pos="100000">
                      <a:schemeClr val="tx1"/>
                    </a:gs>
                  </a:gsLst>
                  <a:lin ang="5400000" scaled="0"/>
                </a:gradFill>
                <a:latin typeface="+mn-lt"/>
              </a:defRPr>
            </a:lvl1pPr>
          </a:lstStyle>
          <a:p>
            <a:pPr lvl="0"/>
            <a:r>
              <a:rPr lang="en-US" dirty="0" smtClean="0"/>
              <a:t>Speaker Name</a:t>
            </a:r>
          </a:p>
        </p:txBody>
      </p:sp>
      <p:sp>
        <p:nvSpPr>
          <p:cNvPr id="9" name="Title 1"/>
          <p:cNvSpPr>
            <a:spLocks noGrp="1"/>
          </p:cNvSpPr>
          <p:nvPr>
            <p:ph type="title" hasCustomPrompt="1"/>
          </p:nvPr>
        </p:nvSpPr>
        <p:spPr>
          <a:xfrm>
            <a:off x="274703" y="2117165"/>
            <a:ext cx="11887135" cy="1837298"/>
          </a:xfrm>
          <a:noFill/>
        </p:spPr>
        <p:txBody>
          <a:bodyPr lIns="146304" tIns="91440" rIns="146304" bIns="91440" anchor="t" anchorCtr="0"/>
          <a:lstStyle>
            <a:lvl1pPr>
              <a:defRPr sz="5399" spc="-100" baseline="0">
                <a:gradFill>
                  <a:gsLst>
                    <a:gs pos="3333">
                      <a:schemeClr val="tx1"/>
                    </a:gs>
                    <a:gs pos="39000">
                      <a:schemeClr val="tx1"/>
                    </a:gs>
                  </a:gsLst>
                  <a:lin ang="5400000" scaled="0"/>
                </a:gradFill>
              </a:defRPr>
            </a:lvl1pPr>
          </a:lstStyle>
          <a:p>
            <a:r>
              <a:rPr lang="en-US" dirty="0" smtClean="0"/>
              <a:t>Presentation title</a:t>
            </a:r>
            <a:endParaRPr lang="en-US" dirty="0"/>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bwMode="invGray">
          <a:xfrm>
            <a:off x="10129838" y="6126162"/>
            <a:ext cx="1849602" cy="394827"/>
          </a:xfrm>
          <a:prstGeom prst="rect">
            <a:avLst/>
          </a:prstGeom>
          <a:noFill/>
          <a:ln>
            <a:noFill/>
          </a:ln>
        </p:spPr>
      </p:pic>
    </p:spTree>
    <p:extLst>
      <p:ext uri="{BB962C8B-B14F-4D97-AF65-F5344CB8AC3E}">
        <p14:creationId xmlns:p14="http://schemas.microsoft.com/office/powerpoint/2010/main" val="385192228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406">
          <p15:clr>
            <a:srgbClr val="C35EA4"/>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le slide - 2">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5783262"/>
            <a:ext cx="9142098" cy="902608"/>
          </a:xfrm>
          <a:noFill/>
        </p:spPr>
        <p:txBody>
          <a:bodyPr lIns="146304" tIns="109728" rIns="146304" bIns="109728" anchor="b">
            <a:noAutofit/>
          </a:bodyPr>
          <a:lstStyle>
            <a:lvl1pPr marL="0" indent="0">
              <a:spcBef>
                <a:spcPts val="0"/>
              </a:spcBef>
              <a:buNone/>
              <a:defRPr sz="2000" spc="0" baseline="0">
                <a:gradFill>
                  <a:gsLst>
                    <a:gs pos="0">
                      <a:schemeClr val="tx1"/>
                    </a:gs>
                    <a:gs pos="100000">
                      <a:schemeClr val="tx1"/>
                    </a:gs>
                  </a:gsLst>
                  <a:lin ang="5400000" scaled="0"/>
                </a:gradFill>
                <a:latin typeface="+mn-lt"/>
              </a:defRPr>
            </a:lvl1pPr>
          </a:lstStyle>
          <a:p>
            <a:pPr lvl="0"/>
            <a:r>
              <a:rPr lang="en-US" dirty="0" smtClean="0"/>
              <a:t>Speaker Name</a:t>
            </a:r>
          </a:p>
        </p:txBody>
      </p:sp>
      <p:sp>
        <p:nvSpPr>
          <p:cNvPr id="9" name="Title 1"/>
          <p:cNvSpPr>
            <a:spLocks noGrp="1"/>
          </p:cNvSpPr>
          <p:nvPr>
            <p:ph type="title" hasCustomPrompt="1"/>
          </p:nvPr>
        </p:nvSpPr>
        <p:spPr>
          <a:xfrm>
            <a:off x="274703" y="2117165"/>
            <a:ext cx="11887135" cy="1837298"/>
          </a:xfrm>
          <a:noFill/>
        </p:spPr>
        <p:txBody>
          <a:bodyPr lIns="146304" tIns="91440" rIns="146304" bIns="91440" anchor="t" anchorCtr="0"/>
          <a:lstStyle>
            <a:lvl1pPr>
              <a:defRPr sz="5399" spc="-100" baseline="0">
                <a:gradFill>
                  <a:gsLst>
                    <a:gs pos="3333">
                      <a:schemeClr val="tx1"/>
                    </a:gs>
                    <a:gs pos="39000">
                      <a:schemeClr val="tx1"/>
                    </a:gs>
                  </a:gsLst>
                  <a:lin ang="5400000" scaled="0"/>
                </a:gradFill>
              </a:defRPr>
            </a:lvl1pPr>
          </a:lstStyle>
          <a:p>
            <a:r>
              <a:rPr lang="en-US" dirty="0" smtClean="0"/>
              <a:t>Presentation title</a:t>
            </a:r>
            <a:endParaRPr lang="en-US" dirty="0"/>
          </a:p>
        </p:txBody>
      </p:sp>
      <p:sp>
        <p:nvSpPr>
          <p:cNvPr id="4" name="Freeform 3"/>
          <p:cNvSpPr>
            <a:spLocks noChangeAspect="1" noEditPoints="1"/>
          </p:cNvSpPr>
          <p:nvPr userDrawn="1"/>
        </p:nvSpPr>
        <p:spPr bwMode="black">
          <a:xfrm>
            <a:off x="10332994" y="6103269"/>
            <a:ext cx="1639861" cy="411480"/>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404040"/>
          </a:solidFill>
          <a:ln>
            <a:noFill/>
          </a:ln>
        </p:spPr>
        <p:txBody>
          <a:bodyPr vert="horz" wrap="square" lIns="91427" tIns="45713" rIns="91427" bIns="45713"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Segoe UI"/>
              <a:ea typeface="+mn-ea"/>
              <a:cs typeface="+mn-cs"/>
            </a:endParaRPr>
          </a:p>
        </p:txBody>
      </p:sp>
    </p:spTree>
    <p:extLst>
      <p:ext uri="{BB962C8B-B14F-4D97-AF65-F5344CB8AC3E}">
        <p14:creationId xmlns:p14="http://schemas.microsoft.com/office/powerpoint/2010/main" val="5734031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406">
          <p15:clr>
            <a:srgbClr val="C35EA4"/>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0"/>
            <a:ext cx="11887200" cy="2228302"/>
          </a:xfrm>
        </p:spPr>
        <p:txBody>
          <a:bodyPr>
            <a:spAutoFit/>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153182876"/>
      </p:ext>
    </p:extLst>
  </p:cSld>
  <p:clrMapOvr>
    <a:masterClrMapping/>
  </p:clrMapOvr>
  <p:transition>
    <p:fade/>
  </p:transition>
  <p:timing>
    <p:tnLst>
      <p:par>
        <p:cT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 and Content - 2">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383629" y="1668463"/>
            <a:ext cx="8778210" cy="5029200"/>
          </a:xfrm>
        </p:spPr>
        <p:txBody>
          <a:bodyPr wrap="square">
            <a:noAutofit/>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quarter" idx="11"/>
          </p:nvPr>
        </p:nvSpPr>
        <p:spPr>
          <a:xfrm>
            <a:off x="283148" y="1668463"/>
            <a:ext cx="2743200" cy="5029200"/>
          </a:xfrm>
        </p:spPr>
        <p:txBody>
          <a:bodyPr>
            <a:noAutofit/>
          </a:bodyPr>
          <a:lstStyle>
            <a:lvl1pPr marL="0" indent="0">
              <a:buNone/>
              <a:defRPr kumimoji="0" lang="en-US" sz="2400"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913991" rtl="0" eaLnBrk="1" fontAlgn="auto" latinLnBrk="0" hangingPunct="1">
              <a:lnSpc>
                <a:spcPct val="100000"/>
              </a:lnSpc>
              <a:spcBef>
                <a:spcPct val="0"/>
              </a:spcBef>
              <a:spcAft>
                <a:spcPts val="0"/>
              </a:spcAft>
              <a:buClrTx/>
              <a:buSzTx/>
              <a:tabLst/>
              <a:defRPr/>
            </a:pPr>
            <a:r>
              <a:rPr lang="en-US" smtClean="0"/>
              <a:t>Click to edit Master text styles</a:t>
            </a:r>
          </a:p>
        </p:txBody>
      </p:sp>
    </p:spTree>
    <p:extLst>
      <p:ext uri="{BB962C8B-B14F-4D97-AF65-F5344CB8AC3E}">
        <p14:creationId xmlns:p14="http://schemas.microsoft.com/office/powerpoint/2010/main" val="3968975059"/>
      </p:ext>
    </p:extLst>
  </p:cSld>
  <p:clrMapOvr>
    <a:masterClrMapping/>
  </p:clrMapOvr>
  <p:transition>
    <p:fade/>
  </p:transition>
  <p:timing>
    <p:tnLst>
      <p:par>
        <p:cT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ext Only Large">
    <p:spTree>
      <p:nvGrpSpPr>
        <p:cNvPr id="1" name=""/>
        <p:cNvGrpSpPr/>
        <p:nvPr/>
      </p:nvGrpSpPr>
      <p:grpSpPr>
        <a:xfrm>
          <a:off x="0" y="0"/>
          <a:ext cx="0" cy="0"/>
          <a:chOff x="0" y="0"/>
          <a:chExt cx="0" cy="0"/>
        </a:xfrm>
      </p:grpSpPr>
      <p:sp>
        <p:nvSpPr>
          <p:cNvPr id="2" name="Title 1"/>
          <p:cNvSpPr>
            <a:spLocks noGrp="1"/>
          </p:cNvSpPr>
          <p:nvPr>
            <p:ph type="title"/>
          </p:nvPr>
        </p:nvSpPr>
        <p:spPr>
          <a:xfrm>
            <a:off x="1189038" y="2125664"/>
            <a:ext cx="10058399" cy="1828800"/>
          </a:xfrm>
        </p:spPr>
        <p:txBody>
          <a:bodyPr/>
          <a:lstStyle>
            <a:lvl1pPr>
              <a:defRPr sz="4799" baseline="0"/>
            </a:lvl1pPr>
          </a:lstStyle>
          <a:p>
            <a:r>
              <a:rPr lang="en-US" smtClean="0"/>
              <a:t>Click to edit Master title style</a:t>
            </a:r>
            <a:endParaRPr lang="en-US" dirty="0"/>
          </a:p>
        </p:txBody>
      </p:sp>
    </p:spTree>
    <p:extLst>
      <p:ext uri="{BB962C8B-B14F-4D97-AF65-F5344CB8AC3E}">
        <p14:creationId xmlns:p14="http://schemas.microsoft.com/office/powerpoint/2010/main" val="177801843"/>
      </p:ext>
    </p:extLst>
  </p:cSld>
  <p:clrMapOvr>
    <a:masterClrMapping/>
  </p:clrMapOvr>
  <p:transition>
    <p:fade/>
  </p:transition>
  <p:timing>
    <p:tnLst>
      <p:par>
        <p:cTn id="1" dur="indefinite" restart="never" nodeType="tmRoot"/>
      </p:par>
    </p:tn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quarter" idx="11" hasCustomPrompt="1"/>
          </p:nvPr>
        </p:nvSpPr>
        <p:spPr>
          <a:xfrm>
            <a:off x="283148" y="1668463"/>
            <a:ext cx="2743200" cy="5029200"/>
          </a:xfrm>
        </p:spPr>
        <p:txBody>
          <a:bodyPr>
            <a:noAutofit/>
          </a:bodyPr>
          <a:lstStyle>
            <a:lvl1pPr marL="342834" indent="-342834">
              <a:buNone/>
              <a:defRPr kumimoji="0" lang="en-US" sz="2400"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913991" rtl="0" eaLnBrk="1" fontAlgn="auto" latinLnBrk="0" hangingPunct="1">
              <a:lnSpc>
                <a:spcPct val="100000"/>
              </a:lnSpc>
              <a:spcBef>
                <a:spcPct val="0"/>
              </a:spcBef>
              <a:spcAft>
                <a:spcPts val="0"/>
              </a:spcAft>
              <a:buClrTx/>
              <a:buSzTx/>
              <a:tabLst/>
              <a:defRPr/>
            </a:pPr>
            <a:r>
              <a:rPr lang="en-US" dirty="0" smtClean="0"/>
              <a:t>Click to edit</a:t>
            </a:r>
            <a:br>
              <a:rPr lang="en-US" dirty="0" smtClean="0"/>
            </a:br>
            <a:r>
              <a:rPr lang="en-US" dirty="0" smtClean="0"/>
              <a:t>Master text styles</a:t>
            </a:r>
          </a:p>
        </p:txBody>
      </p:sp>
    </p:spTree>
    <p:extLst>
      <p:ext uri="{BB962C8B-B14F-4D97-AF65-F5344CB8AC3E}">
        <p14:creationId xmlns:p14="http://schemas.microsoft.com/office/powerpoint/2010/main" val="1305088566"/>
      </p:ext>
    </p:extLst>
  </p:cSld>
  <p:clrMapOvr>
    <a:masterClrMapping/>
  </p:clrMapOvr>
  <p:transition>
    <p:fade/>
  </p:transition>
  <p:timing>
    <p:tnLst>
      <p:par>
        <p:cTn id="1" dur="indefinite" restart="never" nodeType="tmRoot"/>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9" y="3040063"/>
            <a:ext cx="7315203" cy="914400"/>
          </a:xfrm>
        </p:spPr>
        <p:txBody>
          <a:bodyPr wrap="square" lIns="182880" tIns="146304" rIns="182880" bIns="146304" anchor="ctr">
            <a:noAutofit/>
          </a:bodyPr>
          <a:lstStyle>
            <a:lvl1pPr marL="0" indent="0">
              <a:lnSpc>
                <a:spcPct val="95000"/>
              </a:lnSpc>
              <a:spcBef>
                <a:spcPts val="0"/>
              </a:spcBef>
              <a:spcAft>
                <a:spcPts val="1632"/>
              </a:spcAft>
              <a:buNone/>
              <a:defRPr lang="en-US" sz="3599" kern="1200" dirty="0" smtClean="0">
                <a:gradFill>
                  <a:gsLst>
                    <a:gs pos="28302">
                      <a:schemeClr val="tx1">
                        <a:lumMod val="75000"/>
                        <a:lumOff val="25000"/>
                      </a:schemeClr>
                    </a:gs>
                    <a:gs pos="67000">
                      <a:schemeClr val="tx1">
                        <a:lumMod val="75000"/>
                        <a:lumOff val="25000"/>
                      </a:schemeClr>
                    </a:gs>
                  </a:gsLst>
                  <a:lin ang="5400000" scaled="0"/>
                </a:gradFill>
                <a:latin typeface="+mj-lt"/>
                <a:ea typeface="+mn-ea"/>
                <a:cs typeface="+mn-cs"/>
              </a:defRPr>
            </a:lvl1pPr>
            <a:lvl2pPr>
              <a:lnSpc>
                <a:spcPct val="100000"/>
              </a:lnSpc>
              <a:spcBef>
                <a:spcPts val="816"/>
              </a:spcBef>
              <a:defRPr sz="1900">
                <a:solidFill>
                  <a:srgbClr val="FFFFFF"/>
                </a:solidFill>
              </a:defRPr>
            </a:lvl2pPr>
            <a:lvl3pPr>
              <a:lnSpc>
                <a:spcPct val="100000"/>
              </a:lnSpc>
              <a:spcBef>
                <a:spcPts val="816"/>
              </a:spcBef>
              <a:defRPr sz="1900">
                <a:solidFill>
                  <a:srgbClr val="FFFFFF"/>
                </a:solidFill>
              </a:defRPr>
            </a:lvl3pPr>
            <a:lvl4pPr>
              <a:lnSpc>
                <a:spcPct val="100000"/>
              </a:lnSpc>
              <a:spcBef>
                <a:spcPts val="816"/>
              </a:spcBef>
              <a:defRPr sz="1900">
                <a:solidFill>
                  <a:srgbClr val="FFFFFF"/>
                </a:solidFill>
              </a:defRPr>
            </a:lvl4pPr>
            <a:lvl5pPr>
              <a:lnSpc>
                <a:spcPct val="100000"/>
              </a:lnSpc>
              <a:spcBef>
                <a:spcPts val="816"/>
              </a:spcBef>
              <a:defRPr sz="1900">
                <a:solidFill>
                  <a:srgbClr val="FFFFFF"/>
                </a:solidFill>
              </a:defRPr>
            </a:lvl5pPr>
          </a:lstStyle>
          <a:p>
            <a:pPr marL="0" lvl="0" indent="0" algn="l" defTabSz="913991" rtl="0" eaLnBrk="1" latinLnBrk="0" hangingPunct="1">
              <a:spcBef>
                <a:spcPct val="20000"/>
              </a:spcBef>
            </a:pPr>
            <a:r>
              <a:rPr lang="en-US" smtClean="0"/>
              <a:t>Click to edit Master text styles</a:t>
            </a:r>
          </a:p>
        </p:txBody>
      </p:sp>
      <p:sp>
        <p:nvSpPr>
          <p:cNvPr id="15" name="Title 1"/>
          <p:cNvSpPr>
            <a:spLocks noGrp="1"/>
          </p:cNvSpPr>
          <p:nvPr>
            <p:ph type="ctrTitle" hasCustomPrompt="1"/>
          </p:nvPr>
        </p:nvSpPr>
        <p:spPr>
          <a:xfrm>
            <a:off x="274639" y="1537564"/>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3999"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028" rtl="0" eaLnBrk="1" fontAlgn="base" latinLnBrk="0" hangingPunct="1">
              <a:lnSpc>
                <a:spcPct val="100000"/>
              </a:lnSpc>
              <a:spcBef>
                <a:spcPct val="0"/>
              </a:spcBef>
              <a:spcAft>
                <a:spcPct val="0"/>
              </a:spcAft>
              <a:buFontTx/>
              <a:buNone/>
            </a:pPr>
            <a:r>
              <a:rPr lang="en-US" dirty="0" smtClean="0"/>
              <a:t>Click to edit master title style</a:t>
            </a:r>
            <a:endParaRPr lang="en-US" dirty="0"/>
          </a:p>
        </p:txBody>
      </p:sp>
    </p:spTree>
    <p:extLst>
      <p:ext uri="{BB962C8B-B14F-4D97-AF65-F5344CB8AC3E}">
        <p14:creationId xmlns:p14="http://schemas.microsoft.com/office/powerpoint/2010/main" val="2023805715"/>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9" y="3040063"/>
            <a:ext cx="7315203" cy="914400"/>
          </a:xfrm>
        </p:spPr>
        <p:txBody>
          <a:bodyPr vert="horz" wrap="square" lIns="182880" tIns="146304" rIns="182880" bIns="146304" rtlCol="0" anchor="ctr">
            <a:noAutofit/>
          </a:bodyPr>
          <a:lstStyle>
            <a:lvl1pPr marL="0" indent="0">
              <a:buNone/>
              <a:defRPr lang="en-US" sz="3599" kern="1200" dirty="0" smtClean="0">
                <a:gradFill>
                  <a:gsLst>
                    <a:gs pos="8491">
                      <a:schemeClr val="tx1">
                        <a:lumMod val="75000"/>
                        <a:lumOff val="25000"/>
                      </a:schemeClr>
                    </a:gs>
                    <a:gs pos="100000">
                      <a:schemeClr val="tx1">
                        <a:lumMod val="75000"/>
                        <a:lumOff val="25000"/>
                      </a:schemeClr>
                    </a:gs>
                  </a:gsLst>
                  <a:lin ang="5400000" scaled="0"/>
                </a:gradFill>
                <a:latin typeface="+mj-lt"/>
                <a:ea typeface="+mn-ea"/>
                <a:cs typeface="+mn-cs"/>
              </a:defRPr>
            </a:lvl1pPr>
          </a:lstStyle>
          <a:p>
            <a:pPr marL="0" lvl="0" indent="0" algn="l" defTabSz="913991" rtl="0" eaLnBrk="1" latinLnBrk="0" hangingPunct="1">
              <a:spcBef>
                <a:spcPct val="20000"/>
              </a:spcBef>
              <a:spcAft>
                <a:spcPts val="1632"/>
              </a:spcAft>
            </a:pPr>
            <a:r>
              <a:rPr lang="en-US" smtClean="0"/>
              <a:t>Click to edit Master text styles</a:t>
            </a:r>
          </a:p>
        </p:txBody>
      </p:sp>
      <p:sp>
        <p:nvSpPr>
          <p:cNvPr id="6" name="Text Placeholder 8"/>
          <p:cNvSpPr>
            <a:spLocks noGrp="1"/>
          </p:cNvSpPr>
          <p:nvPr>
            <p:ph type="body" sz="quarter" idx="16" hasCustomPrompt="1"/>
          </p:nvPr>
        </p:nvSpPr>
        <p:spPr>
          <a:xfrm>
            <a:off x="274641" y="296864"/>
            <a:ext cx="11887199" cy="914400"/>
          </a:xfrm>
        </p:spPr>
        <p:txBody>
          <a:bodyPr vert="horz" lIns="182880" tIns="146304" rIns="182880" bIns="146304" rtlCol="0" anchor="t">
            <a:noAutofit/>
          </a:bodyPr>
          <a:lstStyle>
            <a:lvl1pPr marL="0" indent="0" algn="l" defTabSz="932563" rtl="0" eaLnBrk="1" latinLnBrk="0" hangingPunct="1">
              <a:lnSpc>
                <a:spcPct val="90000"/>
              </a:lnSpc>
              <a:spcBef>
                <a:spcPct val="0"/>
              </a:spcBef>
              <a:buNone/>
              <a:defRPr lang="en-US" sz="47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lvl="0">
              <a:spcBef>
                <a:spcPct val="0"/>
              </a:spcBef>
            </a:pPr>
            <a:r>
              <a:rPr lang="en-US" dirty="0" smtClean="0"/>
              <a:t>Click to edit master text styles</a:t>
            </a:r>
          </a:p>
        </p:txBody>
      </p:sp>
      <p:sp>
        <p:nvSpPr>
          <p:cNvPr id="5" name="Title 1"/>
          <p:cNvSpPr>
            <a:spLocks noGrp="1"/>
          </p:cNvSpPr>
          <p:nvPr>
            <p:ph type="ctrTitle" hasCustomPrompt="1"/>
          </p:nvPr>
        </p:nvSpPr>
        <p:spPr>
          <a:xfrm>
            <a:off x="274639" y="1537564"/>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3999"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028" rtl="0" eaLnBrk="1" fontAlgn="base" latinLnBrk="0" hangingPunct="1">
              <a:lnSpc>
                <a:spcPct val="100000"/>
              </a:lnSpc>
              <a:spcBef>
                <a:spcPct val="0"/>
              </a:spcBef>
              <a:spcAft>
                <a:spcPct val="0"/>
              </a:spcAft>
              <a:buFontTx/>
              <a:buNone/>
            </a:pPr>
            <a:r>
              <a:rPr lang="en-US" dirty="0" smtClean="0"/>
              <a:t>Click to edit master title style</a:t>
            </a:r>
            <a:endParaRPr lang="en-US" dirty="0"/>
          </a:p>
        </p:txBody>
      </p:sp>
    </p:spTree>
    <p:extLst>
      <p:ext uri="{BB962C8B-B14F-4D97-AF65-F5344CB8AC3E}">
        <p14:creationId xmlns:p14="http://schemas.microsoft.com/office/powerpoint/2010/main" val="2807724505"/>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Picture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9" y="3040063"/>
            <a:ext cx="7315203" cy="914400"/>
          </a:xfrm>
        </p:spPr>
        <p:txBody>
          <a:bodyPr vert="horz" wrap="square" lIns="182880" tIns="146304" rIns="182880" bIns="146304" rtlCol="0" anchor="ctr">
            <a:noAutofit/>
          </a:bodyPr>
          <a:lstStyle>
            <a:lvl1pPr marL="0" indent="0">
              <a:buFont typeface="Arial" panose="020B0604020202020204" pitchFamily="34" charset="0"/>
              <a:buNone/>
              <a:defRPr lang="en-US" sz="3599" kern="1200" dirty="0" smtClean="0">
                <a:gradFill>
                  <a:gsLst>
                    <a:gs pos="1299">
                      <a:schemeClr val="tx1"/>
                    </a:gs>
                    <a:gs pos="100000">
                      <a:schemeClr val="tx1"/>
                    </a:gs>
                  </a:gsLst>
                  <a:lin ang="5400000" scaled="0"/>
                </a:gradFill>
                <a:latin typeface="+mj-lt"/>
                <a:ea typeface="+mn-ea"/>
                <a:cs typeface="+mn-cs"/>
              </a:defRPr>
            </a:lvl1pPr>
          </a:lstStyle>
          <a:p>
            <a:pPr marL="0" lvl="0" indent="0" algn="l" defTabSz="913991" rtl="0" eaLnBrk="1" latinLnBrk="0" hangingPunct="1">
              <a:spcBef>
                <a:spcPct val="20000"/>
              </a:spcBef>
            </a:pPr>
            <a:r>
              <a:rPr lang="en-US" smtClean="0"/>
              <a:t>Click to edit Master text styles</a:t>
            </a:r>
          </a:p>
        </p:txBody>
      </p:sp>
      <p:sp>
        <p:nvSpPr>
          <p:cNvPr id="7" name="Picture Placeholder 12"/>
          <p:cNvSpPr>
            <a:spLocks noGrp="1"/>
          </p:cNvSpPr>
          <p:nvPr>
            <p:ph type="pic" sz="quarter" idx="16"/>
          </p:nvPr>
        </p:nvSpPr>
        <p:spPr>
          <a:xfrm>
            <a:off x="274638" y="1535875"/>
            <a:ext cx="3931920" cy="392277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lIns="182880" tIns="146304" rIns="182880" bIns="146304" anchor="ctr" anchorCtr="1">
            <a:noAutofit/>
          </a:bodyPr>
          <a:lstStyle>
            <a:lvl1pPr marL="0" indent="0">
              <a:buNone/>
              <a:defRPr/>
            </a:lvl1pPr>
          </a:lstStyle>
          <a:p>
            <a:r>
              <a:rPr lang="en-US" smtClean="0"/>
              <a:t>Click icon to add picture</a:t>
            </a:r>
            <a:endParaRPr lang="en-US" dirty="0"/>
          </a:p>
        </p:txBody>
      </p:sp>
      <p:sp>
        <p:nvSpPr>
          <p:cNvPr id="3" name="Title 2"/>
          <p:cNvSpPr>
            <a:spLocks noGrp="1"/>
          </p:cNvSpPr>
          <p:nvPr>
            <p:ph type="title"/>
          </p:nvPr>
        </p:nvSpPr>
        <p:spPr/>
        <p:txBody>
          <a:bodyPr wrap="none" lIns="182880" tIns="146304" rIns="182880" bIns="146304"/>
          <a:lstStyle/>
          <a:p>
            <a:r>
              <a:rPr lang="en-US" smtClean="0"/>
              <a:t>Click to edit Master title style</a:t>
            </a:r>
            <a:endParaRPr lang="en-US" dirty="0"/>
          </a:p>
        </p:txBody>
      </p:sp>
    </p:spTree>
    <p:extLst>
      <p:ext uri="{BB962C8B-B14F-4D97-AF65-F5344CB8AC3E}">
        <p14:creationId xmlns:p14="http://schemas.microsoft.com/office/powerpoint/2010/main" val="2178644350"/>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le and Content - Cod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1"/>
            <a:ext cx="11887200" cy="1565332"/>
          </a:xfrm>
        </p:spPr>
        <p:txBody>
          <a:bodyPr>
            <a:spAutoFit/>
          </a:bodyPr>
          <a:lstStyle>
            <a:lvl1pPr>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1pPr>
            <a:lvl2pPr marL="584088" indent="-241253">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2pPr>
            <a:lvl3pPr marL="571332" indent="-342834">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3pPr>
            <a:lvl4pPr>
              <a:defRPr sz="2000"/>
            </a:lvl4pPr>
            <a:lvl5pPr>
              <a:defRPr sz="2000"/>
            </a:lvl5pPr>
          </a:lstStyle>
          <a:p>
            <a:pPr marL="0" lvl="0" indent="0" algn="l" defTabSz="913991" rtl="0" eaLnBrk="1" latinLnBrk="0" hangingPunct="1">
              <a:spcBef>
                <a:spcPct val="20000"/>
              </a:spcBef>
              <a:spcAft>
                <a:spcPts val="816"/>
              </a:spcAft>
              <a:buFont typeface="Arial" pitchFamily="34" charset="0"/>
              <a:buNone/>
            </a:pPr>
            <a:r>
              <a:rPr lang="en-US" smtClean="0"/>
              <a:t>Click to edit Master text styles</a:t>
            </a:r>
          </a:p>
          <a:p>
            <a:pPr marL="0" lvl="1" indent="0" algn="l" defTabSz="913991" rtl="0" eaLnBrk="1" latinLnBrk="0" hangingPunct="1">
              <a:spcBef>
                <a:spcPct val="20000"/>
              </a:spcBef>
              <a:spcAft>
                <a:spcPts val="816"/>
              </a:spcAft>
              <a:buFont typeface="Arial" pitchFamily="34" charset="0"/>
              <a:buNone/>
            </a:pPr>
            <a:r>
              <a:rPr lang="en-US" smtClean="0"/>
              <a:t>Second level</a:t>
            </a:r>
          </a:p>
          <a:p>
            <a:pPr marL="0" lvl="2" indent="0" algn="l" defTabSz="913991" rtl="0" eaLnBrk="1" latinLnBrk="0" hangingPunct="1">
              <a:spcBef>
                <a:spcPct val="20000"/>
              </a:spcBef>
              <a:spcAft>
                <a:spcPts val="816"/>
              </a:spcAft>
              <a:buFont typeface="Arial" pitchFamily="34" charset="0"/>
              <a:buNone/>
            </a:pPr>
            <a:r>
              <a:rPr lang="en-US" smtClean="0"/>
              <a:t>Third level</a:t>
            </a:r>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29951634"/>
      </p:ext>
    </p:extLst>
  </p:cSld>
  <p:clrMapOvr>
    <a:masterClrMapping/>
  </p:clrMapOvr>
  <p:transition>
    <p:fade/>
  </p:transition>
  <p:timing>
    <p:tnLst>
      <p:par>
        <p:cTn id="1" dur="indefinite" restart="never" nodeType="tmRoot"/>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9698253"/>
      </p:ext>
    </p:extLst>
  </p:cSld>
  <p:clrMapOvr>
    <a:masterClrMapping/>
  </p:clrMapOvr>
  <p:transition>
    <p:fade/>
  </p:transition>
  <p:timing>
    <p:tnLst>
      <p:par>
        <p:cTn id="1" dur="indefinite" restart="never" nodeType="tmRoot"/>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Walk-in">
    <p:bg>
      <p:bgPr>
        <a:solidFill>
          <a:schemeClr val="bg1"/>
        </a:solidFill>
        <a:effectLst/>
      </p:bgPr>
    </p:bg>
    <p:spTree>
      <p:nvGrpSpPr>
        <p:cNvPr id="1" name=""/>
        <p:cNvGrpSpPr/>
        <p:nvPr/>
      </p:nvGrpSpPr>
      <p:grpSpPr>
        <a:xfrm>
          <a:off x="0" y="0"/>
          <a:ext cx="0" cy="0"/>
          <a:chOff x="0" y="0"/>
          <a:chExt cx="0" cy="0"/>
        </a:xfrm>
      </p:grpSpPr>
      <p:sp>
        <p:nvSpPr>
          <p:cNvPr id="2" name="Freeform 1"/>
          <p:cNvSpPr>
            <a:spLocks noEditPoints="1"/>
          </p:cNvSpPr>
          <p:nvPr userDrawn="1"/>
        </p:nvSpPr>
        <p:spPr bwMode="black">
          <a:xfrm>
            <a:off x="2137569" y="2473326"/>
            <a:ext cx="8161338" cy="2047875"/>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323232"/>
          </a:solidFill>
          <a:ln>
            <a:noFill/>
          </a:ln>
        </p:spPr>
        <p:txBody>
          <a:bodyPr vert="horz" wrap="square" lIns="91427" tIns="45713" rIns="91427" bIns="45713"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Segoe UI"/>
              <a:ea typeface="+mn-ea"/>
              <a:cs typeface="+mn-cs"/>
            </a:endParaRP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bwMode="invGray">
          <a:xfrm>
            <a:off x="10129838" y="6126162"/>
            <a:ext cx="1849602" cy="394827"/>
          </a:xfrm>
          <a:prstGeom prst="rect">
            <a:avLst/>
          </a:prstGeom>
          <a:noFill/>
          <a:ln>
            <a:noFill/>
          </a:ln>
        </p:spPr>
      </p:pic>
    </p:spTree>
    <p:extLst>
      <p:ext uri="{BB962C8B-B14F-4D97-AF65-F5344CB8AC3E}">
        <p14:creationId xmlns:p14="http://schemas.microsoft.com/office/powerpoint/2010/main" val="2658157031"/>
      </p:ext>
    </p:extLst>
  </p:cSld>
  <p:clrMapOvr>
    <a:masterClrMapping/>
  </p:clrMapOvr>
  <p:transition>
    <p:fade/>
  </p:transition>
  <p:timing>
    <p:tnLst>
      <p:par>
        <p:cTn id="1" dur="indefinite" restart="never" nodeType="tmRoot"/>
      </p:par>
    </p:tn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Multiple Shapes &amp; Color Background">
    <p:spTree>
      <p:nvGrpSpPr>
        <p:cNvPr id="1" name=""/>
        <p:cNvGrpSpPr/>
        <p:nvPr/>
      </p:nvGrpSpPr>
      <p:grpSpPr>
        <a:xfrm>
          <a:off x="0" y="0"/>
          <a:ext cx="0" cy="0"/>
          <a:chOff x="0" y="0"/>
          <a:chExt cx="0" cy="0"/>
        </a:xfrm>
      </p:grpSpPr>
      <p:sp>
        <p:nvSpPr>
          <p:cNvPr id="6" name="Picture Placeholder 12"/>
          <p:cNvSpPr>
            <a:spLocks noGrp="1"/>
          </p:cNvSpPr>
          <p:nvPr>
            <p:ph type="pic" sz="quarter" idx="17"/>
          </p:nvPr>
        </p:nvSpPr>
        <p:spPr>
          <a:xfrm>
            <a:off x="274638" y="2307518"/>
            <a:ext cx="1563194" cy="323299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9" y="0"/>
                </a:moveTo>
                <a:lnTo>
                  <a:pt x="10000" y="2854"/>
                </a:lnTo>
                <a:cubicBezTo>
                  <a:pt x="9998" y="7335"/>
                  <a:pt x="9970" y="2648"/>
                  <a:pt x="9969" y="7131"/>
                </a:cubicBezTo>
                <a:cubicBezTo>
                  <a:pt x="9964" y="7082"/>
                  <a:pt x="-38" y="10005"/>
                  <a:pt x="0" y="10000"/>
                </a:cubicBezTo>
                <a:cubicBezTo>
                  <a:pt x="6" y="5808"/>
                  <a:pt x="3" y="4192"/>
                  <a:pt x="9" y="0"/>
                </a:cubicBezTo>
                <a:close/>
              </a:path>
            </a:pathLst>
          </a:custGeom>
        </p:spPr>
        <p:txBody>
          <a:bodyPr anchor="ctr" anchorCtr="0">
            <a:normAutofit/>
          </a:bodyPr>
          <a:lstStyle>
            <a:lvl1pPr marL="0" marR="0" indent="0" algn="l" defTabSz="1243028" rtl="0" eaLnBrk="1" fontAlgn="base" latinLnBrk="0" hangingPunct="1">
              <a:lnSpc>
                <a:spcPct val="95000"/>
              </a:lnSpc>
              <a:spcBef>
                <a:spcPts val="0"/>
              </a:spcBef>
              <a:spcAft>
                <a:spcPts val="0"/>
              </a:spcAft>
              <a:buClr>
                <a:schemeClr val="accent1"/>
              </a:buClr>
              <a:buSzPct val="110000"/>
              <a:buFont typeface="Avenir LT Pro 45 Book" charset="0"/>
              <a:buNone/>
              <a:tabLst/>
              <a:defRPr sz="1599"/>
            </a:lvl1pPr>
          </a:lstStyle>
          <a:p>
            <a:r>
              <a:rPr lang="en-US" smtClean="0"/>
              <a:t>Click icon to add picture</a:t>
            </a:r>
            <a:endParaRPr lang="en-US" dirty="0"/>
          </a:p>
        </p:txBody>
      </p:sp>
      <p:sp>
        <p:nvSpPr>
          <p:cNvPr id="8" name="Picture Placeholder 12"/>
          <p:cNvSpPr>
            <a:spLocks noGrp="1"/>
          </p:cNvSpPr>
          <p:nvPr>
            <p:ph type="pic" sz="quarter" idx="18"/>
          </p:nvPr>
        </p:nvSpPr>
        <p:spPr>
          <a:xfrm>
            <a:off x="4745015" y="2301240"/>
            <a:ext cx="3232905" cy="324554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anchor="ctr" anchorCtr="0">
            <a:normAutofit/>
          </a:bodyPr>
          <a:lstStyle>
            <a:lvl1pPr>
              <a:defRPr sz="1599"/>
            </a:lvl1pPr>
          </a:lstStyle>
          <a:p>
            <a:r>
              <a:rPr lang="en-US" smtClean="0"/>
              <a:t>Click icon to add picture</a:t>
            </a:r>
            <a:endParaRPr lang="en-US" dirty="0"/>
          </a:p>
        </p:txBody>
      </p:sp>
      <p:sp>
        <p:nvSpPr>
          <p:cNvPr id="9" name="Picture Placeholder 12"/>
          <p:cNvSpPr>
            <a:spLocks noGrp="1"/>
          </p:cNvSpPr>
          <p:nvPr>
            <p:ph type="pic" sz="quarter" idx="19"/>
          </p:nvPr>
        </p:nvSpPr>
        <p:spPr>
          <a:xfrm>
            <a:off x="8258123" y="2302035"/>
            <a:ext cx="3903716" cy="324396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47"/>
              <a:gd name="connsiteY0" fmla="*/ 0 h 10000"/>
              <a:gd name="connsiteX1" fmla="*/ 10046 w 10047"/>
              <a:gd name="connsiteY1" fmla="*/ 693 h 10000"/>
              <a:gd name="connsiteX2" fmla="*/ 10043 w 10047"/>
              <a:gd name="connsiteY2" fmla="*/ 9284 h 10000"/>
              <a:gd name="connsiteX3" fmla="*/ 0 w 10047"/>
              <a:gd name="connsiteY3" fmla="*/ 10000 h 10000"/>
              <a:gd name="connsiteX4" fmla="*/ 9 w 10047"/>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7" h="10000">
                <a:moveTo>
                  <a:pt x="9" y="0"/>
                </a:moveTo>
                <a:cubicBezTo>
                  <a:pt x="-9" y="5"/>
                  <a:pt x="5027" y="346"/>
                  <a:pt x="10046" y="693"/>
                </a:cubicBezTo>
                <a:cubicBezTo>
                  <a:pt x="10052" y="3075"/>
                  <a:pt x="10037" y="6902"/>
                  <a:pt x="10043" y="9284"/>
                </a:cubicBezTo>
                <a:lnTo>
                  <a:pt x="0" y="10000"/>
                </a:lnTo>
                <a:cubicBezTo>
                  <a:pt x="6" y="6667"/>
                  <a:pt x="4" y="5000"/>
                  <a:pt x="9" y="0"/>
                </a:cubicBezTo>
                <a:close/>
              </a:path>
            </a:pathLst>
          </a:custGeom>
        </p:spPr>
        <p:txBody>
          <a:bodyPr anchor="ctr" anchorCtr="0">
            <a:normAutofit/>
          </a:bodyPr>
          <a:lstStyle>
            <a:lvl1pPr>
              <a:defRPr sz="1599"/>
            </a:lvl1pPr>
          </a:lstStyle>
          <a:p>
            <a:r>
              <a:rPr lang="en-US" smtClean="0"/>
              <a:t>Click icon to add picture</a:t>
            </a:r>
            <a:endParaRPr lang="en-US" dirty="0"/>
          </a:p>
        </p:txBody>
      </p:sp>
      <p:sp>
        <p:nvSpPr>
          <p:cNvPr id="10" name="Picture Placeholder 12"/>
          <p:cNvSpPr>
            <a:spLocks noGrp="1"/>
          </p:cNvSpPr>
          <p:nvPr>
            <p:ph type="pic" sz="quarter" idx="20"/>
          </p:nvPr>
        </p:nvSpPr>
        <p:spPr>
          <a:xfrm>
            <a:off x="2118040" y="2301051"/>
            <a:ext cx="2346769" cy="324592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 name="connsiteX0" fmla="*/ 9 w 15000"/>
              <a:gd name="connsiteY0" fmla="*/ 0 h 10000"/>
              <a:gd name="connsiteX1" fmla="*/ 15000 w 15000"/>
              <a:gd name="connsiteY1" fmla="*/ 2173 h 10000"/>
              <a:gd name="connsiteX2" fmla="*/ 9969 w 15000"/>
              <a:gd name="connsiteY2" fmla="*/ 7131 h 10000"/>
              <a:gd name="connsiteX3" fmla="*/ 0 w 15000"/>
              <a:gd name="connsiteY3" fmla="*/ 10000 h 10000"/>
              <a:gd name="connsiteX4" fmla="*/ 9 w 15000"/>
              <a:gd name="connsiteY4" fmla="*/ 0 h 10000"/>
              <a:gd name="connsiteX0" fmla="*/ 9 w 15024"/>
              <a:gd name="connsiteY0" fmla="*/ 0 h 10000"/>
              <a:gd name="connsiteX1" fmla="*/ 15000 w 15024"/>
              <a:gd name="connsiteY1" fmla="*/ 2173 h 10000"/>
              <a:gd name="connsiteX2" fmla="*/ 15024 w 15024"/>
              <a:gd name="connsiteY2" fmla="*/ 7919 h 10000"/>
              <a:gd name="connsiteX3" fmla="*/ 0 w 15024"/>
              <a:gd name="connsiteY3" fmla="*/ 10000 h 10000"/>
              <a:gd name="connsiteX4" fmla="*/ 9 w 15024"/>
              <a:gd name="connsiteY4" fmla="*/ 0 h 10000"/>
              <a:gd name="connsiteX0" fmla="*/ 9 w 15024"/>
              <a:gd name="connsiteY0" fmla="*/ 0 h 10000"/>
              <a:gd name="connsiteX1" fmla="*/ 15000 w 15024"/>
              <a:gd name="connsiteY1" fmla="*/ 2173 h 10000"/>
              <a:gd name="connsiteX2" fmla="*/ 15024 w 15024"/>
              <a:gd name="connsiteY2" fmla="*/ 7906 h 10000"/>
              <a:gd name="connsiteX3" fmla="*/ 0 w 15024"/>
              <a:gd name="connsiteY3" fmla="*/ 10000 h 10000"/>
              <a:gd name="connsiteX4" fmla="*/ 9 w 15024"/>
              <a:gd name="connsiteY4" fmla="*/ 0 h 10000"/>
              <a:gd name="connsiteX0" fmla="*/ 1 w 15016"/>
              <a:gd name="connsiteY0" fmla="*/ 0 h 10053"/>
              <a:gd name="connsiteX1" fmla="*/ 14992 w 15016"/>
              <a:gd name="connsiteY1" fmla="*/ 2173 h 10053"/>
              <a:gd name="connsiteX2" fmla="*/ 15016 w 15016"/>
              <a:gd name="connsiteY2" fmla="*/ 7906 h 10053"/>
              <a:gd name="connsiteX3" fmla="*/ 20 w 15016"/>
              <a:gd name="connsiteY3" fmla="*/ 10053 h 10053"/>
              <a:gd name="connsiteX4" fmla="*/ 1 w 15016"/>
              <a:gd name="connsiteY4" fmla="*/ 0 h 10053"/>
              <a:gd name="connsiteX0" fmla="*/ 9 w 15024"/>
              <a:gd name="connsiteY0" fmla="*/ 0 h 10040"/>
              <a:gd name="connsiteX1" fmla="*/ 15000 w 15024"/>
              <a:gd name="connsiteY1" fmla="*/ 2173 h 10040"/>
              <a:gd name="connsiteX2" fmla="*/ 15024 w 15024"/>
              <a:gd name="connsiteY2" fmla="*/ 7906 h 10040"/>
              <a:gd name="connsiteX3" fmla="*/ 0 w 15024"/>
              <a:gd name="connsiteY3" fmla="*/ 10040 h 10040"/>
              <a:gd name="connsiteX4" fmla="*/ 9 w 15024"/>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48"/>
              <a:gd name="connsiteY0" fmla="*/ 0 h 10040"/>
              <a:gd name="connsiteX1" fmla="*/ 15139 w 15148"/>
              <a:gd name="connsiteY1" fmla="*/ 2200 h 10040"/>
              <a:gd name="connsiteX2" fmla="*/ 15135 w 15148"/>
              <a:gd name="connsiteY2" fmla="*/ 7906 h 10040"/>
              <a:gd name="connsiteX3" fmla="*/ 0 w 15148"/>
              <a:gd name="connsiteY3" fmla="*/ 10040 h 10040"/>
              <a:gd name="connsiteX4" fmla="*/ 9 w 15148"/>
              <a:gd name="connsiteY4" fmla="*/ 0 h 10040"/>
              <a:gd name="connsiteX0" fmla="*/ 9 w 15143"/>
              <a:gd name="connsiteY0" fmla="*/ 0 h 10040"/>
              <a:gd name="connsiteX1" fmla="*/ 15111 w 15143"/>
              <a:gd name="connsiteY1" fmla="*/ 2240 h 10040"/>
              <a:gd name="connsiteX2" fmla="*/ 15135 w 15143"/>
              <a:gd name="connsiteY2" fmla="*/ 7906 h 10040"/>
              <a:gd name="connsiteX3" fmla="*/ 0 w 15143"/>
              <a:gd name="connsiteY3" fmla="*/ 10040 h 10040"/>
              <a:gd name="connsiteX4" fmla="*/ 9 w 15143"/>
              <a:gd name="connsiteY4" fmla="*/ 0 h 10040"/>
              <a:gd name="connsiteX0" fmla="*/ 9 w 15141"/>
              <a:gd name="connsiteY0" fmla="*/ 0 h 10040"/>
              <a:gd name="connsiteX1" fmla="*/ 15083 w 15141"/>
              <a:gd name="connsiteY1" fmla="*/ 2187 h 10040"/>
              <a:gd name="connsiteX2" fmla="*/ 15135 w 15141"/>
              <a:gd name="connsiteY2" fmla="*/ 7906 h 10040"/>
              <a:gd name="connsiteX3" fmla="*/ 0 w 15141"/>
              <a:gd name="connsiteY3" fmla="*/ 10040 h 10040"/>
              <a:gd name="connsiteX4" fmla="*/ 9 w 15141"/>
              <a:gd name="connsiteY4" fmla="*/ 0 h 10040"/>
              <a:gd name="connsiteX0" fmla="*/ 9 w 15083"/>
              <a:gd name="connsiteY0" fmla="*/ 0 h 10040"/>
              <a:gd name="connsiteX1" fmla="*/ 15083 w 15083"/>
              <a:gd name="connsiteY1" fmla="*/ 2187 h 10040"/>
              <a:gd name="connsiteX2" fmla="*/ 15052 w 15083"/>
              <a:gd name="connsiteY2" fmla="*/ 7906 h 10040"/>
              <a:gd name="connsiteX3" fmla="*/ 0 w 15083"/>
              <a:gd name="connsiteY3" fmla="*/ 10040 h 10040"/>
              <a:gd name="connsiteX4" fmla="*/ 9 w 15083"/>
              <a:gd name="connsiteY4" fmla="*/ 0 h 1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3" h="10040">
                <a:moveTo>
                  <a:pt x="9" y="0"/>
                </a:moveTo>
                <a:lnTo>
                  <a:pt x="15083" y="2187"/>
                </a:lnTo>
                <a:cubicBezTo>
                  <a:pt x="15081" y="2167"/>
                  <a:pt x="15081" y="7843"/>
                  <a:pt x="15052" y="7906"/>
                </a:cubicBezTo>
                <a:cubicBezTo>
                  <a:pt x="15047" y="7857"/>
                  <a:pt x="-38" y="10045"/>
                  <a:pt x="0" y="10040"/>
                </a:cubicBezTo>
                <a:cubicBezTo>
                  <a:pt x="6" y="5848"/>
                  <a:pt x="3" y="4192"/>
                  <a:pt x="9" y="0"/>
                </a:cubicBezTo>
                <a:close/>
              </a:path>
            </a:pathLst>
          </a:custGeom>
        </p:spPr>
        <p:txBody>
          <a:bodyPr anchor="ctr" anchorCtr="0">
            <a:normAutofit/>
          </a:bodyPr>
          <a:lstStyle>
            <a:lvl1pPr marL="0" marR="0" indent="0" algn="l" defTabSz="1243028" rtl="0" eaLnBrk="1" fontAlgn="base" latinLnBrk="0" hangingPunct="1">
              <a:lnSpc>
                <a:spcPct val="95000"/>
              </a:lnSpc>
              <a:spcBef>
                <a:spcPts val="0"/>
              </a:spcBef>
              <a:spcAft>
                <a:spcPts val="0"/>
              </a:spcAft>
              <a:buClr>
                <a:schemeClr val="accent1"/>
              </a:buClr>
              <a:buSzPct val="110000"/>
              <a:buFont typeface="Avenir LT Pro 45 Book" charset="0"/>
              <a:buNone/>
              <a:tabLst/>
              <a:defRPr sz="1599"/>
            </a:lvl1pPr>
          </a:lstStyle>
          <a:p>
            <a:r>
              <a:rPr lang="en-US" smtClean="0"/>
              <a:t>Click icon to add picture</a:t>
            </a:r>
            <a:endParaRPr lang="en-US" dirty="0"/>
          </a:p>
        </p:txBody>
      </p:sp>
      <p:sp>
        <p:nvSpPr>
          <p:cNvPr id="2" name="Title 1"/>
          <p:cNvSpPr>
            <a:spLocks noGrp="1"/>
          </p:cNvSpPr>
          <p:nvPr>
            <p:ph type="title" hasCustomPrompt="1"/>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346575959"/>
      </p:ext>
    </p:extLst>
  </p:cSld>
  <p:clrMapOvr>
    <a:masterClrMapping/>
  </p:clrMapOvr>
  <p:transition>
    <p:fade/>
  </p:transition>
  <p:timing>
    <p:tnLst>
      <p:par>
        <p:cTn id="1" dur="indefinite" restart="never" nodeType="tmRoot"/>
      </p:par>
    </p:tn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9" y="1212851"/>
            <a:ext cx="11887200" cy="2443746"/>
          </a:xfrm>
          <a:prstGeom prst="rect">
            <a:avLst/>
          </a:prstGeom>
        </p:spPr>
        <p:txBody>
          <a:bodyPr/>
          <a:lstStyle>
            <a:lvl1pPr marL="290457" indent="-290457">
              <a:buClr>
                <a:schemeClr val="tx1"/>
              </a:buClr>
              <a:buSzPct val="90000"/>
              <a:buFont typeface="Wingdings" panose="05000000000000000000" pitchFamily="2" charset="2"/>
              <a:buChar char="§"/>
              <a:defRPr sz="359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390" indent="-280935">
              <a:buClr>
                <a:schemeClr val="tx1"/>
              </a:buClr>
              <a:buSzPct val="90000"/>
              <a:buFont typeface="Wingdings" panose="05000000000000000000" pitchFamily="2" charset="2"/>
              <a:buChar char="§"/>
              <a:defRPr sz="3199">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1847" indent="-290457">
              <a:buClr>
                <a:schemeClr val="tx1"/>
              </a:buClr>
              <a:buSzPct val="90000"/>
              <a:buFont typeface="Wingdings" panose="05000000000000000000" pitchFamily="2" charset="2"/>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404" indent="-228557">
              <a:buClr>
                <a:schemeClr val="tx1"/>
              </a:buClr>
              <a:buSzPct val="90000"/>
              <a:buFont typeface="Wingdings" panose="05000000000000000000" pitchFamily="2" charset="2"/>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8960" indent="-228557">
              <a:buClr>
                <a:schemeClr val="tx1"/>
              </a:buClr>
              <a:buSzPct val="90000"/>
              <a:buFont typeface="Wingdings" panose="05000000000000000000" pitchFamily="2" charset="2"/>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2" y="6363076"/>
            <a:ext cx="12436476" cy="631450"/>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3699"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66489042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Box 7"/>
          <p:cNvSpPr txBox="1"/>
          <p:nvPr userDrawn="1"/>
        </p:nvSpPr>
        <p:spPr bwMode="white">
          <a:xfrm>
            <a:off x="4289583" y="6696086"/>
            <a:ext cx="3857311" cy="16466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marR="0" lvl="0" indent="0" algn="ctr" defTabSz="914187" rtl="0" eaLnBrk="1" fontAlgn="auto" latinLnBrk="0" hangingPunct="1">
              <a:lnSpc>
                <a:spcPct val="100000"/>
              </a:lnSpc>
              <a:spcBef>
                <a:spcPts val="0"/>
              </a:spcBef>
              <a:spcAft>
                <a:spcPts val="0"/>
              </a:spcAft>
              <a:buClrTx/>
              <a:buSzTx/>
              <a:buFontTx/>
              <a:buNone/>
              <a:tabLst/>
              <a:defRPr/>
            </a:pPr>
            <a:r>
              <a:rPr kumimoji="0" lang="en-US" sz="1049" b="0" i="0" u="none" strike="noStrike" kern="1200" cap="none" spc="150" normalizeH="0" baseline="0" noProof="0" dirty="0" smtClean="0">
                <a:ln>
                  <a:noFill/>
                </a:ln>
                <a:gradFill>
                  <a:gsLst>
                    <a:gs pos="0">
                      <a:srgbClr val="FFFFFF">
                        <a:alpha val="50000"/>
                      </a:srgbClr>
                    </a:gs>
                    <a:gs pos="86000">
                      <a:srgbClr val="FFFFFF">
                        <a:alpha val="50000"/>
                      </a:srgbClr>
                    </a:gs>
                  </a:gsLst>
                  <a:lin ang="5400000" scaled="0"/>
                </a:gradFill>
                <a:effectLst/>
                <a:uLnTx/>
                <a:uFillTx/>
                <a:latin typeface="Segoe Semibold" pitchFamily="34" charset="0"/>
                <a:ea typeface="+mn-ea"/>
                <a:cs typeface="+mn-cs"/>
              </a:rPr>
              <a:t>MICROSOFT CONFIDENTIAL – INTERNAL ONLY</a:t>
            </a:r>
          </a:p>
        </p:txBody>
      </p:sp>
    </p:spTree>
    <p:extLst>
      <p:ext uri="{BB962C8B-B14F-4D97-AF65-F5344CB8AC3E}">
        <p14:creationId xmlns:p14="http://schemas.microsoft.com/office/powerpoint/2010/main" val="2102382814"/>
      </p:ext>
    </p:extLst>
  </p:cSld>
  <p:clrMapOvr>
    <a:masterClrMapping/>
  </p:clrMapOvr>
  <p:transition>
    <p:fade/>
  </p:transition>
  <p:timing>
    <p:tnLst>
      <p:par>
        <p:cT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50"/>
            <a:ext cx="11889564" cy="2059025"/>
          </a:xfrm>
        </p:spPr>
        <p:txBody>
          <a:bodyPr/>
          <a:lstStyle>
            <a:lvl1pPr marL="0" indent="0">
              <a:buNone/>
              <a:defRPr/>
            </a:lvl1pPr>
            <a:lvl2pPr marL="28569" indent="0">
              <a:buNone/>
              <a:defRPr sz="2000"/>
            </a:lvl2pPr>
            <a:lvl3pPr marL="223795" indent="0">
              <a:buNone/>
              <a:defRPr sz="2000"/>
            </a:lvl3pPr>
            <a:lvl4pPr marL="476159" indent="0">
              <a:buNone/>
              <a:defRPr sz="1800"/>
            </a:lvl4pPr>
            <a:lvl5pPr marL="739632"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71596981"/>
      </p:ext>
    </p:extLst>
  </p:cSld>
  <p:clrMapOvr>
    <a:masterClrMapping/>
  </p:clrMapOvr>
  <p:transition>
    <p:fade/>
  </p:transition>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Blank Accent Color 2">
    <p:spTree>
      <p:nvGrpSpPr>
        <p:cNvPr id="1" name=""/>
        <p:cNvGrpSpPr/>
        <p:nvPr/>
      </p:nvGrpSpPr>
      <p:grpSpPr>
        <a:xfrm>
          <a:off x="0" y="0"/>
          <a:ext cx="0" cy="0"/>
          <a:chOff x="0" y="0"/>
          <a:chExt cx="0" cy="0"/>
        </a:xfrm>
      </p:grpSpPr>
      <p:sp>
        <p:nvSpPr>
          <p:cNvPr id="2" name="TextBox 7"/>
          <p:cNvSpPr txBox="1"/>
          <p:nvPr userDrawn="1"/>
        </p:nvSpPr>
        <p:spPr bwMode="white">
          <a:xfrm>
            <a:off x="4289583" y="6696086"/>
            <a:ext cx="3857311" cy="16466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marR="0" lvl="0" indent="0" algn="ctr" defTabSz="914187" rtl="0" eaLnBrk="1" fontAlgn="auto" latinLnBrk="0" hangingPunct="1">
              <a:lnSpc>
                <a:spcPct val="100000"/>
              </a:lnSpc>
              <a:spcBef>
                <a:spcPts val="0"/>
              </a:spcBef>
              <a:spcAft>
                <a:spcPts val="0"/>
              </a:spcAft>
              <a:buClrTx/>
              <a:buSzTx/>
              <a:buFontTx/>
              <a:buNone/>
              <a:tabLst/>
              <a:defRPr/>
            </a:pPr>
            <a:r>
              <a:rPr kumimoji="0" lang="en-US" sz="1049" b="0" i="0" u="none" strike="noStrike" kern="1200" cap="none" spc="150" normalizeH="0" baseline="0" noProof="0" dirty="0" smtClean="0">
                <a:ln>
                  <a:noFill/>
                </a:ln>
                <a:gradFill>
                  <a:gsLst>
                    <a:gs pos="0">
                      <a:srgbClr val="FFFFFF">
                        <a:alpha val="50000"/>
                      </a:srgbClr>
                    </a:gs>
                    <a:gs pos="86000">
                      <a:srgbClr val="FFFFFF">
                        <a:alpha val="50000"/>
                      </a:srgbClr>
                    </a:gs>
                  </a:gsLst>
                  <a:lin ang="5400000" scaled="0"/>
                </a:gradFill>
                <a:effectLst/>
                <a:uLnTx/>
                <a:uFillTx/>
                <a:latin typeface="Segoe Semibold" pitchFamily="34" charset="0"/>
                <a:ea typeface="+mn-ea"/>
                <a:cs typeface="+mn-cs"/>
              </a:rPr>
              <a:t>MICROSOFT CONFIDENTIAL – INTERNAL ONLY</a:t>
            </a:r>
          </a:p>
        </p:txBody>
      </p:sp>
    </p:spTree>
    <p:extLst>
      <p:ext uri="{BB962C8B-B14F-4D97-AF65-F5344CB8AC3E}">
        <p14:creationId xmlns:p14="http://schemas.microsoft.com/office/powerpoint/2010/main" val="1238499823"/>
      </p:ext>
    </p:extLst>
  </p:cSld>
  <p:clrMapOvr>
    <a:masterClrMapping/>
  </p:clrMapOvr>
  <p:transition>
    <p:fade/>
  </p:transition>
  <p:timing>
    <p:tnLst>
      <p:par>
        <p:cT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defTabSz="932384" rtl="0" eaLnBrk="1" latinLnBrk="0" hangingPunct="1">
              <a:lnSpc>
                <a:spcPct val="90000"/>
              </a:lnSpc>
              <a:spcBef>
                <a:spcPct val="0"/>
              </a:spcBef>
              <a:buNone/>
              <a:defRPr lang="en-US" sz="4599" b="0" kern="1200" cap="none" spc="-102" baseline="0" dirty="0">
                <a:ln w="3175">
                  <a:noFill/>
                </a:ln>
                <a:solidFill>
                  <a:schemeClr val="accent1"/>
                </a:solidFill>
                <a:effectLst/>
                <a:latin typeface="+mj-lt"/>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2695257506"/>
      </p:ext>
    </p:extLst>
  </p:cSld>
  <p:clrMapOvr>
    <a:masterClrMapping/>
  </p:clrMapOvr>
  <p:transition>
    <p:fade/>
  </p:transition>
  <p:timing>
    <p:tnLst>
      <p:par>
        <p:cTn id="1" dur="indefinite" restart="never" nodeType="tmRoot"/>
      </p:par>
    </p:tnLst>
  </p:timing>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5783262"/>
            <a:ext cx="9142098" cy="902608"/>
          </a:xfrm>
          <a:noFill/>
        </p:spPr>
        <p:txBody>
          <a:bodyPr lIns="146304" tIns="109728" rIns="146304" bIns="109728" anchor="b">
            <a:noAutofit/>
          </a:bodyPr>
          <a:lstStyle>
            <a:lvl1pPr marL="0" indent="0">
              <a:spcBef>
                <a:spcPts val="0"/>
              </a:spcBef>
              <a:buNone/>
              <a:defRPr sz="2000" spc="0" baseline="0">
                <a:gradFill>
                  <a:gsLst>
                    <a:gs pos="0">
                      <a:schemeClr val="tx1"/>
                    </a:gs>
                    <a:gs pos="100000">
                      <a:schemeClr val="tx1"/>
                    </a:gs>
                  </a:gsLst>
                  <a:lin ang="5400000" scaled="0"/>
                </a:gradFill>
                <a:latin typeface="+mn-lt"/>
              </a:defRPr>
            </a:lvl1pPr>
          </a:lstStyle>
          <a:p>
            <a:pPr lvl="0"/>
            <a:r>
              <a:rPr lang="en-US" dirty="0" smtClean="0"/>
              <a:t>Speaker Name</a:t>
            </a:r>
          </a:p>
        </p:txBody>
      </p:sp>
      <p:sp>
        <p:nvSpPr>
          <p:cNvPr id="9" name="Title 1"/>
          <p:cNvSpPr>
            <a:spLocks noGrp="1"/>
          </p:cNvSpPr>
          <p:nvPr>
            <p:ph type="title" hasCustomPrompt="1"/>
          </p:nvPr>
        </p:nvSpPr>
        <p:spPr>
          <a:xfrm>
            <a:off x="274703" y="2117165"/>
            <a:ext cx="11887135" cy="1837298"/>
          </a:xfrm>
          <a:noFill/>
        </p:spPr>
        <p:txBody>
          <a:bodyPr lIns="146304" tIns="91440" rIns="146304" bIns="91440" anchor="t" anchorCtr="0"/>
          <a:lstStyle>
            <a:lvl1pPr>
              <a:defRPr sz="5399" spc="-100" baseline="0">
                <a:gradFill>
                  <a:gsLst>
                    <a:gs pos="3333">
                      <a:schemeClr val="tx1"/>
                    </a:gs>
                    <a:gs pos="39000">
                      <a:schemeClr val="tx1"/>
                    </a:gs>
                  </a:gsLst>
                  <a:lin ang="5400000" scaled="0"/>
                </a:gradFill>
              </a:defRPr>
            </a:lvl1pPr>
          </a:lstStyle>
          <a:p>
            <a:r>
              <a:rPr lang="en-US" dirty="0" smtClean="0"/>
              <a:t>Presentation title</a:t>
            </a:r>
            <a:endParaRPr lang="en-US" dirty="0"/>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bwMode="invGray">
          <a:xfrm>
            <a:off x="10129838" y="6126162"/>
            <a:ext cx="1849602" cy="394827"/>
          </a:xfrm>
          <a:prstGeom prst="rect">
            <a:avLst/>
          </a:prstGeom>
          <a:noFill/>
          <a:ln>
            <a:noFill/>
          </a:ln>
        </p:spPr>
      </p:pic>
    </p:spTree>
    <p:extLst>
      <p:ext uri="{BB962C8B-B14F-4D97-AF65-F5344CB8AC3E}">
        <p14:creationId xmlns:p14="http://schemas.microsoft.com/office/powerpoint/2010/main" val="29372551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406">
          <p15:clr>
            <a:srgbClr val="C35EA4"/>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itle slide - 2">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5783262"/>
            <a:ext cx="9142098" cy="902608"/>
          </a:xfrm>
          <a:noFill/>
        </p:spPr>
        <p:txBody>
          <a:bodyPr lIns="146304" tIns="109728" rIns="146304" bIns="109728" anchor="b">
            <a:noAutofit/>
          </a:bodyPr>
          <a:lstStyle>
            <a:lvl1pPr marL="0" indent="0">
              <a:spcBef>
                <a:spcPts val="0"/>
              </a:spcBef>
              <a:buNone/>
              <a:defRPr sz="2000" spc="0" baseline="0">
                <a:gradFill>
                  <a:gsLst>
                    <a:gs pos="0">
                      <a:schemeClr val="tx1"/>
                    </a:gs>
                    <a:gs pos="100000">
                      <a:schemeClr val="tx1"/>
                    </a:gs>
                  </a:gsLst>
                  <a:lin ang="5400000" scaled="0"/>
                </a:gradFill>
                <a:latin typeface="+mn-lt"/>
              </a:defRPr>
            </a:lvl1pPr>
          </a:lstStyle>
          <a:p>
            <a:pPr lvl="0"/>
            <a:r>
              <a:rPr lang="en-US" dirty="0" smtClean="0"/>
              <a:t>Speaker Name</a:t>
            </a:r>
          </a:p>
        </p:txBody>
      </p:sp>
      <p:sp>
        <p:nvSpPr>
          <p:cNvPr id="9" name="Title 1"/>
          <p:cNvSpPr>
            <a:spLocks noGrp="1"/>
          </p:cNvSpPr>
          <p:nvPr>
            <p:ph type="title" hasCustomPrompt="1"/>
          </p:nvPr>
        </p:nvSpPr>
        <p:spPr>
          <a:xfrm>
            <a:off x="274703" y="2117165"/>
            <a:ext cx="11887135" cy="1837298"/>
          </a:xfrm>
          <a:noFill/>
        </p:spPr>
        <p:txBody>
          <a:bodyPr lIns="146304" tIns="91440" rIns="146304" bIns="91440" anchor="t" anchorCtr="0"/>
          <a:lstStyle>
            <a:lvl1pPr>
              <a:defRPr sz="5399" spc="-100" baseline="0">
                <a:gradFill>
                  <a:gsLst>
                    <a:gs pos="3333">
                      <a:schemeClr val="tx1"/>
                    </a:gs>
                    <a:gs pos="39000">
                      <a:schemeClr val="tx1"/>
                    </a:gs>
                  </a:gsLst>
                  <a:lin ang="5400000" scaled="0"/>
                </a:gradFill>
              </a:defRPr>
            </a:lvl1pPr>
          </a:lstStyle>
          <a:p>
            <a:r>
              <a:rPr lang="en-US" dirty="0" smtClean="0"/>
              <a:t>Presentation title</a:t>
            </a:r>
            <a:endParaRPr lang="en-US" dirty="0"/>
          </a:p>
        </p:txBody>
      </p:sp>
      <p:sp>
        <p:nvSpPr>
          <p:cNvPr id="4" name="Freeform 3"/>
          <p:cNvSpPr>
            <a:spLocks noChangeAspect="1" noEditPoints="1"/>
          </p:cNvSpPr>
          <p:nvPr userDrawn="1"/>
        </p:nvSpPr>
        <p:spPr bwMode="black">
          <a:xfrm>
            <a:off x="10332994" y="6103269"/>
            <a:ext cx="1639861" cy="411480"/>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404040"/>
          </a:solidFill>
          <a:ln>
            <a:noFill/>
          </a:ln>
        </p:spPr>
        <p:txBody>
          <a:bodyPr vert="horz" wrap="square" lIns="91427" tIns="45713" rIns="91427" bIns="45713"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Segoe UI"/>
              <a:ea typeface="+mn-ea"/>
              <a:cs typeface="+mn-cs"/>
            </a:endParaRPr>
          </a:p>
        </p:txBody>
      </p:sp>
    </p:spTree>
    <p:extLst>
      <p:ext uri="{BB962C8B-B14F-4D97-AF65-F5344CB8AC3E}">
        <p14:creationId xmlns:p14="http://schemas.microsoft.com/office/powerpoint/2010/main" val="15074220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406">
          <p15:clr>
            <a:srgbClr val="C35EA4"/>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0"/>
            <a:ext cx="11887200" cy="2228302"/>
          </a:xfrm>
        </p:spPr>
        <p:txBody>
          <a:bodyPr>
            <a:spAutoFit/>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35670246"/>
      </p:ext>
    </p:extLst>
  </p:cSld>
  <p:clrMapOvr>
    <a:masterClrMapping/>
  </p:clrMapOvr>
  <p:transition>
    <p:fade/>
  </p:transition>
  <p:timing>
    <p:tnLst>
      <p:par>
        <p:cTn id="1" dur="indefinite" restart="never" nodeType="tmRoot"/>
      </p:par>
    </p:tnLst>
  </p:timing>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itle and Content - 2">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383629" y="1668463"/>
            <a:ext cx="8778210" cy="5029200"/>
          </a:xfrm>
        </p:spPr>
        <p:txBody>
          <a:bodyPr wrap="square">
            <a:noAutofit/>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quarter" idx="11"/>
          </p:nvPr>
        </p:nvSpPr>
        <p:spPr>
          <a:xfrm>
            <a:off x="283148" y="1668463"/>
            <a:ext cx="2743200" cy="5029200"/>
          </a:xfrm>
        </p:spPr>
        <p:txBody>
          <a:bodyPr>
            <a:noAutofit/>
          </a:bodyPr>
          <a:lstStyle>
            <a:lvl1pPr marL="0" indent="0">
              <a:buNone/>
              <a:defRPr kumimoji="0" lang="en-US" sz="2400"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913991" rtl="0" eaLnBrk="1" fontAlgn="auto" latinLnBrk="0" hangingPunct="1">
              <a:lnSpc>
                <a:spcPct val="100000"/>
              </a:lnSpc>
              <a:spcBef>
                <a:spcPct val="0"/>
              </a:spcBef>
              <a:spcAft>
                <a:spcPts val="0"/>
              </a:spcAft>
              <a:buClrTx/>
              <a:buSzTx/>
              <a:tabLst/>
              <a:defRPr/>
            </a:pPr>
            <a:r>
              <a:rPr lang="en-US" smtClean="0"/>
              <a:t>Click to edit Master text styles</a:t>
            </a:r>
          </a:p>
        </p:txBody>
      </p:sp>
    </p:spTree>
    <p:extLst>
      <p:ext uri="{BB962C8B-B14F-4D97-AF65-F5344CB8AC3E}">
        <p14:creationId xmlns:p14="http://schemas.microsoft.com/office/powerpoint/2010/main" val="3068504647"/>
      </p:ext>
    </p:extLst>
  </p:cSld>
  <p:clrMapOvr>
    <a:masterClrMapping/>
  </p:clrMapOvr>
  <p:transition>
    <p:fade/>
  </p:transition>
  <p:timing>
    <p:tnLst>
      <p:par>
        <p:cTn id="1" dur="indefinite" restart="never" nodeType="tmRoot"/>
      </p:par>
    </p:tn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Text Only Large">
    <p:spTree>
      <p:nvGrpSpPr>
        <p:cNvPr id="1" name=""/>
        <p:cNvGrpSpPr/>
        <p:nvPr/>
      </p:nvGrpSpPr>
      <p:grpSpPr>
        <a:xfrm>
          <a:off x="0" y="0"/>
          <a:ext cx="0" cy="0"/>
          <a:chOff x="0" y="0"/>
          <a:chExt cx="0" cy="0"/>
        </a:xfrm>
      </p:grpSpPr>
      <p:sp>
        <p:nvSpPr>
          <p:cNvPr id="2" name="Title 1"/>
          <p:cNvSpPr>
            <a:spLocks noGrp="1"/>
          </p:cNvSpPr>
          <p:nvPr>
            <p:ph type="title"/>
          </p:nvPr>
        </p:nvSpPr>
        <p:spPr>
          <a:xfrm>
            <a:off x="1189038" y="2125664"/>
            <a:ext cx="10058399" cy="1828800"/>
          </a:xfrm>
        </p:spPr>
        <p:txBody>
          <a:bodyPr/>
          <a:lstStyle>
            <a:lvl1pPr>
              <a:defRPr sz="4799" baseline="0"/>
            </a:lvl1pPr>
          </a:lstStyle>
          <a:p>
            <a:r>
              <a:rPr lang="en-US" smtClean="0"/>
              <a:t>Click to edit Master title style</a:t>
            </a:r>
            <a:endParaRPr lang="en-US" dirty="0"/>
          </a:p>
        </p:txBody>
      </p:sp>
    </p:spTree>
    <p:extLst>
      <p:ext uri="{BB962C8B-B14F-4D97-AF65-F5344CB8AC3E}">
        <p14:creationId xmlns:p14="http://schemas.microsoft.com/office/powerpoint/2010/main" val="4014100070"/>
      </p:ext>
    </p:extLst>
  </p:cSld>
  <p:clrMapOvr>
    <a:masterClrMapping/>
  </p:clrMapOvr>
  <p:transition>
    <p:fade/>
  </p:transition>
  <p:timing>
    <p:tnLst>
      <p:par>
        <p:cTn id="1" dur="indefinite" restart="never" nodeType="tmRoot"/>
      </p:par>
    </p:tnLst>
  </p:timing>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quarter" idx="11" hasCustomPrompt="1"/>
          </p:nvPr>
        </p:nvSpPr>
        <p:spPr>
          <a:xfrm>
            <a:off x="283148" y="1668463"/>
            <a:ext cx="2743200" cy="5029200"/>
          </a:xfrm>
        </p:spPr>
        <p:txBody>
          <a:bodyPr>
            <a:noAutofit/>
          </a:bodyPr>
          <a:lstStyle>
            <a:lvl1pPr marL="342834" indent="-342834">
              <a:buNone/>
              <a:defRPr kumimoji="0" lang="en-US" sz="2400"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913991" rtl="0" eaLnBrk="1" fontAlgn="auto" latinLnBrk="0" hangingPunct="1">
              <a:lnSpc>
                <a:spcPct val="100000"/>
              </a:lnSpc>
              <a:spcBef>
                <a:spcPct val="0"/>
              </a:spcBef>
              <a:spcAft>
                <a:spcPts val="0"/>
              </a:spcAft>
              <a:buClrTx/>
              <a:buSzTx/>
              <a:tabLst/>
              <a:defRPr/>
            </a:pPr>
            <a:r>
              <a:rPr lang="en-US" dirty="0" smtClean="0"/>
              <a:t>Click to edit</a:t>
            </a:r>
            <a:br>
              <a:rPr lang="en-US" dirty="0" smtClean="0"/>
            </a:br>
            <a:r>
              <a:rPr lang="en-US" dirty="0" smtClean="0"/>
              <a:t>Master text styles</a:t>
            </a:r>
          </a:p>
        </p:txBody>
      </p:sp>
    </p:spTree>
    <p:extLst>
      <p:ext uri="{BB962C8B-B14F-4D97-AF65-F5344CB8AC3E}">
        <p14:creationId xmlns:p14="http://schemas.microsoft.com/office/powerpoint/2010/main" val="1871183406"/>
      </p:ext>
    </p:extLst>
  </p:cSld>
  <p:clrMapOvr>
    <a:masterClrMapping/>
  </p:clrMapOvr>
  <p:transition>
    <p:fade/>
  </p:transition>
  <p:timing>
    <p:tnLst>
      <p:par>
        <p:cTn id="1" dur="indefinite" restart="never" nodeType="tmRoot"/>
      </p:par>
    </p:tnLst>
  </p:timing>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9" y="3040063"/>
            <a:ext cx="7315203" cy="914400"/>
          </a:xfrm>
        </p:spPr>
        <p:txBody>
          <a:bodyPr wrap="square" lIns="182880" tIns="146304" rIns="182880" bIns="146304" anchor="ctr">
            <a:noAutofit/>
          </a:bodyPr>
          <a:lstStyle>
            <a:lvl1pPr marL="0" indent="0">
              <a:lnSpc>
                <a:spcPct val="95000"/>
              </a:lnSpc>
              <a:spcBef>
                <a:spcPts val="0"/>
              </a:spcBef>
              <a:spcAft>
                <a:spcPts val="1632"/>
              </a:spcAft>
              <a:buNone/>
              <a:defRPr lang="en-US" sz="3599" kern="1200" dirty="0" smtClean="0">
                <a:gradFill>
                  <a:gsLst>
                    <a:gs pos="28302">
                      <a:schemeClr val="tx1">
                        <a:lumMod val="75000"/>
                        <a:lumOff val="25000"/>
                      </a:schemeClr>
                    </a:gs>
                    <a:gs pos="67000">
                      <a:schemeClr val="tx1">
                        <a:lumMod val="75000"/>
                        <a:lumOff val="25000"/>
                      </a:schemeClr>
                    </a:gs>
                  </a:gsLst>
                  <a:lin ang="5400000" scaled="0"/>
                </a:gradFill>
                <a:latin typeface="+mj-lt"/>
                <a:ea typeface="+mn-ea"/>
                <a:cs typeface="+mn-cs"/>
              </a:defRPr>
            </a:lvl1pPr>
            <a:lvl2pPr>
              <a:lnSpc>
                <a:spcPct val="100000"/>
              </a:lnSpc>
              <a:spcBef>
                <a:spcPts val="816"/>
              </a:spcBef>
              <a:defRPr sz="1900">
                <a:solidFill>
                  <a:srgbClr val="FFFFFF"/>
                </a:solidFill>
              </a:defRPr>
            </a:lvl2pPr>
            <a:lvl3pPr>
              <a:lnSpc>
                <a:spcPct val="100000"/>
              </a:lnSpc>
              <a:spcBef>
                <a:spcPts val="816"/>
              </a:spcBef>
              <a:defRPr sz="1900">
                <a:solidFill>
                  <a:srgbClr val="FFFFFF"/>
                </a:solidFill>
              </a:defRPr>
            </a:lvl3pPr>
            <a:lvl4pPr>
              <a:lnSpc>
                <a:spcPct val="100000"/>
              </a:lnSpc>
              <a:spcBef>
                <a:spcPts val="816"/>
              </a:spcBef>
              <a:defRPr sz="1900">
                <a:solidFill>
                  <a:srgbClr val="FFFFFF"/>
                </a:solidFill>
              </a:defRPr>
            </a:lvl4pPr>
            <a:lvl5pPr>
              <a:lnSpc>
                <a:spcPct val="100000"/>
              </a:lnSpc>
              <a:spcBef>
                <a:spcPts val="816"/>
              </a:spcBef>
              <a:defRPr sz="1900">
                <a:solidFill>
                  <a:srgbClr val="FFFFFF"/>
                </a:solidFill>
              </a:defRPr>
            </a:lvl5pPr>
          </a:lstStyle>
          <a:p>
            <a:pPr marL="0" lvl="0" indent="0" algn="l" defTabSz="913991" rtl="0" eaLnBrk="1" latinLnBrk="0" hangingPunct="1">
              <a:spcBef>
                <a:spcPct val="20000"/>
              </a:spcBef>
            </a:pPr>
            <a:r>
              <a:rPr lang="en-US" smtClean="0"/>
              <a:t>Click to edit Master text styles</a:t>
            </a:r>
          </a:p>
        </p:txBody>
      </p:sp>
      <p:sp>
        <p:nvSpPr>
          <p:cNvPr id="15" name="Title 1"/>
          <p:cNvSpPr>
            <a:spLocks noGrp="1"/>
          </p:cNvSpPr>
          <p:nvPr>
            <p:ph type="ctrTitle" hasCustomPrompt="1"/>
          </p:nvPr>
        </p:nvSpPr>
        <p:spPr>
          <a:xfrm>
            <a:off x="274639" y="1537564"/>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3999"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028" rtl="0" eaLnBrk="1" fontAlgn="base" latinLnBrk="0" hangingPunct="1">
              <a:lnSpc>
                <a:spcPct val="100000"/>
              </a:lnSpc>
              <a:spcBef>
                <a:spcPct val="0"/>
              </a:spcBef>
              <a:spcAft>
                <a:spcPct val="0"/>
              </a:spcAft>
              <a:buFontTx/>
              <a:buNone/>
            </a:pPr>
            <a:r>
              <a:rPr lang="en-US" dirty="0" smtClean="0"/>
              <a:t>Click to edit master title style</a:t>
            </a:r>
            <a:endParaRPr lang="en-US" dirty="0"/>
          </a:p>
        </p:txBody>
      </p:sp>
    </p:spTree>
    <p:extLst>
      <p:ext uri="{BB962C8B-B14F-4D97-AF65-F5344CB8AC3E}">
        <p14:creationId xmlns:p14="http://schemas.microsoft.com/office/powerpoint/2010/main" val="1264448840"/>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9" y="3040063"/>
            <a:ext cx="7315203" cy="914400"/>
          </a:xfrm>
        </p:spPr>
        <p:txBody>
          <a:bodyPr vert="horz" wrap="square" lIns="182880" tIns="146304" rIns="182880" bIns="146304" rtlCol="0" anchor="ctr">
            <a:noAutofit/>
          </a:bodyPr>
          <a:lstStyle>
            <a:lvl1pPr marL="0" indent="0">
              <a:buNone/>
              <a:defRPr lang="en-US" sz="3599" kern="1200" dirty="0" smtClean="0">
                <a:gradFill>
                  <a:gsLst>
                    <a:gs pos="8491">
                      <a:schemeClr val="tx1">
                        <a:lumMod val="75000"/>
                        <a:lumOff val="25000"/>
                      </a:schemeClr>
                    </a:gs>
                    <a:gs pos="100000">
                      <a:schemeClr val="tx1">
                        <a:lumMod val="75000"/>
                        <a:lumOff val="25000"/>
                      </a:schemeClr>
                    </a:gs>
                  </a:gsLst>
                  <a:lin ang="5400000" scaled="0"/>
                </a:gradFill>
                <a:latin typeface="+mj-lt"/>
                <a:ea typeface="+mn-ea"/>
                <a:cs typeface="+mn-cs"/>
              </a:defRPr>
            </a:lvl1pPr>
          </a:lstStyle>
          <a:p>
            <a:pPr marL="0" lvl="0" indent="0" algn="l" defTabSz="913991" rtl="0" eaLnBrk="1" latinLnBrk="0" hangingPunct="1">
              <a:spcBef>
                <a:spcPct val="20000"/>
              </a:spcBef>
              <a:spcAft>
                <a:spcPts val="1632"/>
              </a:spcAft>
            </a:pPr>
            <a:r>
              <a:rPr lang="en-US" smtClean="0"/>
              <a:t>Click to edit Master text styles</a:t>
            </a:r>
          </a:p>
        </p:txBody>
      </p:sp>
      <p:sp>
        <p:nvSpPr>
          <p:cNvPr id="6" name="Text Placeholder 8"/>
          <p:cNvSpPr>
            <a:spLocks noGrp="1"/>
          </p:cNvSpPr>
          <p:nvPr>
            <p:ph type="body" sz="quarter" idx="16" hasCustomPrompt="1"/>
          </p:nvPr>
        </p:nvSpPr>
        <p:spPr>
          <a:xfrm>
            <a:off x="274641" y="296864"/>
            <a:ext cx="11887199" cy="914400"/>
          </a:xfrm>
        </p:spPr>
        <p:txBody>
          <a:bodyPr vert="horz" lIns="182880" tIns="146304" rIns="182880" bIns="146304" rtlCol="0" anchor="t">
            <a:noAutofit/>
          </a:bodyPr>
          <a:lstStyle>
            <a:lvl1pPr marL="0" indent="0" algn="l" defTabSz="932563" rtl="0" eaLnBrk="1" latinLnBrk="0" hangingPunct="1">
              <a:lnSpc>
                <a:spcPct val="90000"/>
              </a:lnSpc>
              <a:spcBef>
                <a:spcPct val="0"/>
              </a:spcBef>
              <a:buNone/>
              <a:defRPr lang="en-US" sz="47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lvl="0">
              <a:spcBef>
                <a:spcPct val="0"/>
              </a:spcBef>
            </a:pPr>
            <a:r>
              <a:rPr lang="en-US" dirty="0" smtClean="0"/>
              <a:t>Click to edit master text styles</a:t>
            </a:r>
          </a:p>
        </p:txBody>
      </p:sp>
      <p:sp>
        <p:nvSpPr>
          <p:cNvPr id="5" name="Title 1"/>
          <p:cNvSpPr>
            <a:spLocks noGrp="1"/>
          </p:cNvSpPr>
          <p:nvPr>
            <p:ph type="ctrTitle" hasCustomPrompt="1"/>
          </p:nvPr>
        </p:nvSpPr>
        <p:spPr>
          <a:xfrm>
            <a:off x="274639" y="1537564"/>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3999"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028" rtl="0" eaLnBrk="1" fontAlgn="base" latinLnBrk="0" hangingPunct="1">
              <a:lnSpc>
                <a:spcPct val="100000"/>
              </a:lnSpc>
              <a:spcBef>
                <a:spcPct val="0"/>
              </a:spcBef>
              <a:spcAft>
                <a:spcPct val="0"/>
              </a:spcAft>
              <a:buFontTx/>
              <a:buNone/>
            </a:pPr>
            <a:r>
              <a:rPr lang="en-US" dirty="0" smtClean="0"/>
              <a:t>Click to edit master title style</a:t>
            </a:r>
            <a:endParaRPr lang="en-US" dirty="0"/>
          </a:p>
        </p:txBody>
      </p:sp>
    </p:spTree>
    <p:extLst>
      <p:ext uri="{BB962C8B-B14F-4D97-AF65-F5344CB8AC3E}">
        <p14:creationId xmlns:p14="http://schemas.microsoft.com/office/powerpoint/2010/main" val="2078526379"/>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Picture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9" y="3040063"/>
            <a:ext cx="7315203" cy="914400"/>
          </a:xfrm>
        </p:spPr>
        <p:txBody>
          <a:bodyPr vert="horz" wrap="square" lIns="182880" tIns="146304" rIns="182880" bIns="146304" rtlCol="0" anchor="ctr">
            <a:noAutofit/>
          </a:bodyPr>
          <a:lstStyle>
            <a:lvl1pPr marL="0" indent="0">
              <a:buFont typeface="Arial" panose="020B0604020202020204" pitchFamily="34" charset="0"/>
              <a:buNone/>
              <a:defRPr lang="en-US" sz="3599" kern="1200" dirty="0" smtClean="0">
                <a:gradFill>
                  <a:gsLst>
                    <a:gs pos="1299">
                      <a:schemeClr val="tx1"/>
                    </a:gs>
                    <a:gs pos="100000">
                      <a:schemeClr val="tx1"/>
                    </a:gs>
                  </a:gsLst>
                  <a:lin ang="5400000" scaled="0"/>
                </a:gradFill>
                <a:latin typeface="+mj-lt"/>
                <a:ea typeface="+mn-ea"/>
                <a:cs typeface="+mn-cs"/>
              </a:defRPr>
            </a:lvl1pPr>
          </a:lstStyle>
          <a:p>
            <a:pPr marL="0" lvl="0" indent="0" algn="l" defTabSz="913991" rtl="0" eaLnBrk="1" latinLnBrk="0" hangingPunct="1">
              <a:spcBef>
                <a:spcPct val="20000"/>
              </a:spcBef>
            </a:pPr>
            <a:r>
              <a:rPr lang="en-US" smtClean="0"/>
              <a:t>Click to edit Master text styles</a:t>
            </a:r>
          </a:p>
        </p:txBody>
      </p:sp>
      <p:sp>
        <p:nvSpPr>
          <p:cNvPr id="7" name="Picture Placeholder 12"/>
          <p:cNvSpPr>
            <a:spLocks noGrp="1"/>
          </p:cNvSpPr>
          <p:nvPr>
            <p:ph type="pic" sz="quarter" idx="16"/>
          </p:nvPr>
        </p:nvSpPr>
        <p:spPr>
          <a:xfrm>
            <a:off x="274638" y="1535875"/>
            <a:ext cx="3931920" cy="392277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lIns="182880" tIns="146304" rIns="182880" bIns="146304" anchor="ctr" anchorCtr="1">
            <a:noAutofit/>
          </a:bodyPr>
          <a:lstStyle>
            <a:lvl1pPr marL="0" indent="0">
              <a:buNone/>
              <a:defRPr/>
            </a:lvl1pPr>
          </a:lstStyle>
          <a:p>
            <a:r>
              <a:rPr lang="en-US" smtClean="0"/>
              <a:t>Click icon to add picture</a:t>
            </a:r>
            <a:endParaRPr lang="en-US" dirty="0"/>
          </a:p>
        </p:txBody>
      </p:sp>
      <p:sp>
        <p:nvSpPr>
          <p:cNvPr id="3" name="Title 2"/>
          <p:cNvSpPr>
            <a:spLocks noGrp="1"/>
          </p:cNvSpPr>
          <p:nvPr>
            <p:ph type="title"/>
          </p:nvPr>
        </p:nvSpPr>
        <p:spPr/>
        <p:txBody>
          <a:bodyPr wrap="none" lIns="182880" tIns="146304" rIns="182880" bIns="146304"/>
          <a:lstStyle/>
          <a:p>
            <a:r>
              <a:rPr lang="en-US" smtClean="0"/>
              <a:t>Click to edit Master title style</a:t>
            </a:r>
            <a:endParaRPr lang="en-US" dirty="0"/>
          </a:p>
        </p:txBody>
      </p:sp>
    </p:spTree>
    <p:extLst>
      <p:ext uri="{BB962C8B-B14F-4D97-AF65-F5344CB8AC3E}">
        <p14:creationId xmlns:p14="http://schemas.microsoft.com/office/powerpoint/2010/main" val="3175574970"/>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itle and Content - Cod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1"/>
            <a:ext cx="11887200" cy="1565332"/>
          </a:xfrm>
        </p:spPr>
        <p:txBody>
          <a:bodyPr>
            <a:spAutoFit/>
          </a:bodyPr>
          <a:lstStyle>
            <a:lvl1pPr>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1pPr>
            <a:lvl2pPr marL="584088" indent="-241253">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2pPr>
            <a:lvl3pPr marL="571332" indent="-342834">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3pPr>
            <a:lvl4pPr>
              <a:defRPr sz="2000"/>
            </a:lvl4pPr>
            <a:lvl5pPr>
              <a:defRPr sz="2000"/>
            </a:lvl5pPr>
          </a:lstStyle>
          <a:p>
            <a:pPr marL="0" lvl="0" indent="0" algn="l" defTabSz="913991" rtl="0" eaLnBrk="1" latinLnBrk="0" hangingPunct="1">
              <a:spcBef>
                <a:spcPct val="20000"/>
              </a:spcBef>
              <a:spcAft>
                <a:spcPts val="816"/>
              </a:spcAft>
              <a:buFont typeface="Arial" pitchFamily="34" charset="0"/>
              <a:buNone/>
            </a:pPr>
            <a:r>
              <a:rPr lang="en-US" smtClean="0"/>
              <a:t>Click to edit Master text styles</a:t>
            </a:r>
          </a:p>
          <a:p>
            <a:pPr marL="0" lvl="1" indent="0" algn="l" defTabSz="913991" rtl="0" eaLnBrk="1" latinLnBrk="0" hangingPunct="1">
              <a:spcBef>
                <a:spcPct val="20000"/>
              </a:spcBef>
              <a:spcAft>
                <a:spcPts val="816"/>
              </a:spcAft>
              <a:buFont typeface="Arial" pitchFamily="34" charset="0"/>
              <a:buNone/>
            </a:pPr>
            <a:r>
              <a:rPr lang="en-US" smtClean="0"/>
              <a:t>Second level</a:t>
            </a:r>
          </a:p>
          <a:p>
            <a:pPr marL="0" lvl="2" indent="0" algn="l" defTabSz="913991" rtl="0" eaLnBrk="1" latinLnBrk="0" hangingPunct="1">
              <a:spcBef>
                <a:spcPct val="20000"/>
              </a:spcBef>
              <a:spcAft>
                <a:spcPts val="816"/>
              </a:spcAft>
              <a:buFont typeface="Arial" pitchFamily="34" charset="0"/>
              <a:buNone/>
            </a:pPr>
            <a:r>
              <a:rPr lang="en-US" smtClean="0"/>
              <a:t>Third level</a:t>
            </a:r>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86155215"/>
      </p:ext>
    </p:extLst>
  </p:cSld>
  <p:clrMapOvr>
    <a:masterClrMapping/>
  </p:clrMapOvr>
  <p:transition>
    <p:fade/>
  </p:transition>
  <p:timing>
    <p:tnLst>
      <p:par>
        <p:cT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8549028"/>
      </p:ext>
    </p:extLst>
  </p:cSld>
  <p:clrMapOvr>
    <a:masterClrMapping/>
  </p:clrMapOvr>
  <p:transition>
    <p:fade/>
  </p:transition>
  <p:timing>
    <p:tnLst>
      <p:par>
        <p:cTn id="1" dur="indefinite" restart="never" nodeType="tmRoot"/>
      </p:par>
    </p:tn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Walk-in">
    <p:bg>
      <p:bgPr>
        <a:solidFill>
          <a:schemeClr val="bg1"/>
        </a:solidFill>
        <a:effectLst/>
      </p:bgPr>
    </p:bg>
    <p:spTree>
      <p:nvGrpSpPr>
        <p:cNvPr id="1" name=""/>
        <p:cNvGrpSpPr/>
        <p:nvPr/>
      </p:nvGrpSpPr>
      <p:grpSpPr>
        <a:xfrm>
          <a:off x="0" y="0"/>
          <a:ext cx="0" cy="0"/>
          <a:chOff x="0" y="0"/>
          <a:chExt cx="0" cy="0"/>
        </a:xfrm>
      </p:grpSpPr>
      <p:sp>
        <p:nvSpPr>
          <p:cNvPr id="2" name="Freeform 1"/>
          <p:cNvSpPr>
            <a:spLocks noEditPoints="1"/>
          </p:cNvSpPr>
          <p:nvPr userDrawn="1"/>
        </p:nvSpPr>
        <p:spPr bwMode="black">
          <a:xfrm>
            <a:off x="2137569" y="2473326"/>
            <a:ext cx="8161338" cy="2047875"/>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323232"/>
          </a:solidFill>
          <a:ln>
            <a:noFill/>
          </a:ln>
        </p:spPr>
        <p:txBody>
          <a:bodyPr vert="horz" wrap="square" lIns="91427" tIns="45713" rIns="91427" bIns="45713" numCol="1" anchor="t" anchorCtr="0" compatLnSpc="1">
            <a:prstTxWarp prst="textNoShape">
              <a:avLst/>
            </a:prstTxWarp>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Segoe UI"/>
              <a:ea typeface="+mn-ea"/>
              <a:cs typeface="+mn-cs"/>
            </a:endParaRP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bwMode="invGray">
          <a:xfrm>
            <a:off x="10129838" y="6126162"/>
            <a:ext cx="1849602" cy="394827"/>
          </a:xfrm>
          <a:prstGeom prst="rect">
            <a:avLst/>
          </a:prstGeom>
          <a:noFill/>
          <a:ln>
            <a:noFill/>
          </a:ln>
        </p:spPr>
      </p:pic>
    </p:spTree>
    <p:extLst>
      <p:ext uri="{BB962C8B-B14F-4D97-AF65-F5344CB8AC3E}">
        <p14:creationId xmlns:p14="http://schemas.microsoft.com/office/powerpoint/2010/main" val="1349463928"/>
      </p:ext>
    </p:extLst>
  </p:cSld>
  <p:clrMapOvr>
    <a:masterClrMapping/>
  </p:clrMapOvr>
  <p:transition>
    <p:fade/>
  </p:transition>
  <p:timing>
    <p:tnLst>
      <p:par>
        <p:cTn id="1" dur="indefinite" restart="never" nodeType="tmRoot"/>
      </p:par>
    </p:tn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Multiple Shapes &amp; Color Background">
    <p:spTree>
      <p:nvGrpSpPr>
        <p:cNvPr id="1" name=""/>
        <p:cNvGrpSpPr/>
        <p:nvPr/>
      </p:nvGrpSpPr>
      <p:grpSpPr>
        <a:xfrm>
          <a:off x="0" y="0"/>
          <a:ext cx="0" cy="0"/>
          <a:chOff x="0" y="0"/>
          <a:chExt cx="0" cy="0"/>
        </a:xfrm>
      </p:grpSpPr>
      <p:sp>
        <p:nvSpPr>
          <p:cNvPr id="6" name="Picture Placeholder 12"/>
          <p:cNvSpPr>
            <a:spLocks noGrp="1"/>
          </p:cNvSpPr>
          <p:nvPr>
            <p:ph type="pic" sz="quarter" idx="17"/>
          </p:nvPr>
        </p:nvSpPr>
        <p:spPr>
          <a:xfrm>
            <a:off x="274638" y="2307518"/>
            <a:ext cx="1563194" cy="323299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9" y="0"/>
                </a:moveTo>
                <a:lnTo>
                  <a:pt x="10000" y="2854"/>
                </a:lnTo>
                <a:cubicBezTo>
                  <a:pt x="9998" y="7335"/>
                  <a:pt x="9970" y="2648"/>
                  <a:pt x="9969" y="7131"/>
                </a:cubicBezTo>
                <a:cubicBezTo>
                  <a:pt x="9964" y="7082"/>
                  <a:pt x="-38" y="10005"/>
                  <a:pt x="0" y="10000"/>
                </a:cubicBezTo>
                <a:cubicBezTo>
                  <a:pt x="6" y="5808"/>
                  <a:pt x="3" y="4192"/>
                  <a:pt x="9" y="0"/>
                </a:cubicBezTo>
                <a:close/>
              </a:path>
            </a:pathLst>
          </a:custGeom>
        </p:spPr>
        <p:txBody>
          <a:bodyPr anchor="ctr" anchorCtr="0">
            <a:normAutofit/>
          </a:bodyPr>
          <a:lstStyle>
            <a:lvl1pPr marL="0" marR="0" indent="0" algn="l" defTabSz="1243028" rtl="0" eaLnBrk="1" fontAlgn="base" latinLnBrk="0" hangingPunct="1">
              <a:lnSpc>
                <a:spcPct val="95000"/>
              </a:lnSpc>
              <a:spcBef>
                <a:spcPts val="0"/>
              </a:spcBef>
              <a:spcAft>
                <a:spcPts val="0"/>
              </a:spcAft>
              <a:buClr>
                <a:schemeClr val="accent1"/>
              </a:buClr>
              <a:buSzPct val="110000"/>
              <a:buFont typeface="Avenir LT Pro 45 Book" charset="0"/>
              <a:buNone/>
              <a:tabLst/>
              <a:defRPr sz="1599"/>
            </a:lvl1pPr>
          </a:lstStyle>
          <a:p>
            <a:r>
              <a:rPr lang="en-US" smtClean="0"/>
              <a:t>Click icon to add picture</a:t>
            </a:r>
            <a:endParaRPr lang="en-US" dirty="0"/>
          </a:p>
        </p:txBody>
      </p:sp>
      <p:sp>
        <p:nvSpPr>
          <p:cNvPr id="8" name="Picture Placeholder 12"/>
          <p:cNvSpPr>
            <a:spLocks noGrp="1"/>
          </p:cNvSpPr>
          <p:nvPr>
            <p:ph type="pic" sz="quarter" idx="18"/>
          </p:nvPr>
        </p:nvSpPr>
        <p:spPr>
          <a:xfrm>
            <a:off x="4745015" y="2301240"/>
            <a:ext cx="3232905" cy="324554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anchor="ctr" anchorCtr="0">
            <a:normAutofit/>
          </a:bodyPr>
          <a:lstStyle>
            <a:lvl1pPr>
              <a:defRPr sz="1599"/>
            </a:lvl1pPr>
          </a:lstStyle>
          <a:p>
            <a:r>
              <a:rPr lang="en-US" smtClean="0"/>
              <a:t>Click icon to add picture</a:t>
            </a:r>
            <a:endParaRPr lang="en-US" dirty="0"/>
          </a:p>
        </p:txBody>
      </p:sp>
      <p:sp>
        <p:nvSpPr>
          <p:cNvPr id="9" name="Picture Placeholder 12"/>
          <p:cNvSpPr>
            <a:spLocks noGrp="1"/>
          </p:cNvSpPr>
          <p:nvPr>
            <p:ph type="pic" sz="quarter" idx="19"/>
          </p:nvPr>
        </p:nvSpPr>
        <p:spPr>
          <a:xfrm>
            <a:off x="8258123" y="2302035"/>
            <a:ext cx="3903716" cy="324396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47"/>
              <a:gd name="connsiteY0" fmla="*/ 0 h 10000"/>
              <a:gd name="connsiteX1" fmla="*/ 10046 w 10047"/>
              <a:gd name="connsiteY1" fmla="*/ 693 h 10000"/>
              <a:gd name="connsiteX2" fmla="*/ 10043 w 10047"/>
              <a:gd name="connsiteY2" fmla="*/ 9284 h 10000"/>
              <a:gd name="connsiteX3" fmla="*/ 0 w 10047"/>
              <a:gd name="connsiteY3" fmla="*/ 10000 h 10000"/>
              <a:gd name="connsiteX4" fmla="*/ 9 w 10047"/>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7" h="10000">
                <a:moveTo>
                  <a:pt x="9" y="0"/>
                </a:moveTo>
                <a:cubicBezTo>
                  <a:pt x="-9" y="5"/>
                  <a:pt x="5027" y="346"/>
                  <a:pt x="10046" y="693"/>
                </a:cubicBezTo>
                <a:cubicBezTo>
                  <a:pt x="10052" y="3075"/>
                  <a:pt x="10037" y="6902"/>
                  <a:pt x="10043" y="9284"/>
                </a:cubicBezTo>
                <a:lnTo>
                  <a:pt x="0" y="10000"/>
                </a:lnTo>
                <a:cubicBezTo>
                  <a:pt x="6" y="6667"/>
                  <a:pt x="4" y="5000"/>
                  <a:pt x="9" y="0"/>
                </a:cubicBezTo>
                <a:close/>
              </a:path>
            </a:pathLst>
          </a:custGeom>
        </p:spPr>
        <p:txBody>
          <a:bodyPr anchor="ctr" anchorCtr="0">
            <a:normAutofit/>
          </a:bodyPr>
          <a:lstStyle>
            <a:lvl1pPr>
              <a:defRPr sz="1599"/>
            </a:lvl1pPr>
          </a:lstStyle>
          <a:p>
            <a:r>
              <a:rPr lang="en-US" smtClean="0"/>
              <a:t>Click icon to add picture</a:t>
            </a:r>
            <a:endParaRPr lang="en-US" dirty="0"/>
          </a:p>
        </p:txBody>
      </p:sp>
      <p:sp>
        <p:nvSpPr>
          <p:cNvPr id="10" name="Picture Placeholder 12"/>
          <p:cNvSpPr>
            <a:spLocks noGrp="1"/>
          </p:cNvSpPr>
          <p:nvPr>
            <p:ph type="pic" sz="quarter" idx="20"/>
          </p:nvPr>
        </p:nvSpPr>
        <p:spPr>
          <a:xfrm>
            <a:off x="2118040" y="2301051"/>
            <a:ext cx="2346769" cy="324592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 name="connsiteX0" fmla="*/ 9 w 15000"/>
              <a:gd name="connsiteY0" fmla="*/ 0 h 10000"/>
              <a:gd name="connsiteX1" fmla="*/ 15000 w 15000"/>
              <a:gd name="connsiteY1" fmla="*/ 2173 h 10000"/>
              <a:gd name="connsiteX2" fmla="*/ 9969 w 15000"/>
              <a:gd name="connsiteY2" fmla="*/ 7131 h 10000"/>
              <a:gd name="connsiteX3" fmla="*/ 0 w 15000"/>
              <a:gd name="connsiteY3" fmla="*/ 10000 h 10000"/>
              <a:gd name="connsiteX4" fmla="*/ 9 w 15000"/>
              <a:gd name="connsiteY4" fmla="*/ 0 h 10000"/>
              <a:gd name="connsiteX0" fmla="*/ 9 w 15024"/>
              <a:gd name="connsiteY0" fmla="*/ 0 h 10000"/>
              <a:gd name="connsiteX1" fmla="*/ 15000 w 15024"/>
              <a:gd name="connsiteY1" fmla="*/ 2173 h 10000"/>
              <a:gd name="connsiteX2" fmla="*/ 15024 w 15024"/>
              <a:gd name="connsiteY2" fmla="*/ 7919 h 10000"/>
              <a:gd name="connsiteX3" fmla="*/ 0 w 15024"/>
              <a:gd name="connsiteY3" fmla="*/ 10000 h 10000"/>
              <a:gd name="connsiteX4" fmla="*/ 9 w 15024"/>
              <a:gd name="connsiteY4" fmla="*/ 0 h 10000"/>
              <a:gd name="connsiteX0" fmla="*/ 9 w 15024"/>
              <a:gd name="connsiteY0" fmla="*/ 0 h 10000"/>
              <a:gd name="connsiteX1" fmla="*/ 15000 w 15024"/>
              <a:gd name="connsiteY1" fmla="*/ 2173 h 10000"/>
              <a:gd name="connsiteX2" fmla="*/ 15024 w 15024"/>
              <a:gd name="connsiteY2" fmla="*/ 7906 h 10000"/>
              <a:gd name="connsiteX3" fmla="*/ 0 w 15024"/>
              <a:gd name="connsiteY3" fmla="*/ 10000 h 10000"/>
              <a:gd name="connsiteX4" fmla="*/ 9 w 15024"/>
              <a:gd name="connsiteY4" fmla="*/ 0 h 10000"/>
              <a:gd name="connsiteX0" fmla="*/ 1 w 15016"/>
              <a:gd name="connsiteY0" fmla="*/ 0 h 10053"/>
              <a:gd name="connsiteX1" fmla="*/ 14992 w 15016"/>
              <a:gd name="connsiteY1" fmla="*/ 2173 h 10053"/>
              <a:gd name="connsiteX2" fmla="*/ 15016 w 15016"/>
              <a:gd name="connsiteY2" fmla="*/ 7906 h 10053"/>
              <a:gd name="connsiteX3" fmla="*/ 20 w 15016"/>
              <a:gd name="connsiteY3" fmla="*/ 10053 h 10053"/>
              <a:gd name="connsiteX4" fmla="*/ 1 w 15016"/>
              <a:gd name="connsiteY4" fmla="*/ 0 h 10053"/>
              <a:gd name="connsiteX0" fmla="*/ 9 w 15024"/>
              <a:gd name="connsiteY0" fmla="*/ 0 h 10040"/>
              <a:gd name="connsiteX1" fmla="*/ 15000 w 15024"/>
              <a:gd name="connsiteY1" fmla="*/ 2173 h 10040"/>
              <a:gd name="connsiteX2" fmla="*/ 15024 w 15024"/>
              <a:gd name="connsiteY2" fmla="*/ 7906 h 10040"/>
              <a:gd name="connsiteX3" fmla="*/ 0 w 15024"/>
              <a:gd name="connsiteY3" fmla="*/ 10040 h 10040"/>
              <a:gd name="connsiteX4" fmla="*/ 9 w 15024"/>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48"/>
              <a:gd name="connsiteY0" fmla="*/ 0 h 10040"/>
              <a:gd name="connsiteX1" fmla="*/ 15139 w 15148"/>
              <a:gd name="connsiteY1" fmla="*/ 2200 h 10040"/>
              <a:gd name="connsiteX2" fmla="*/ 15135 w 15148"/>
              <a:gd name="connsiteY2" fmla="*/ 7906 h 10040"/>
              <a:gd name="connsiteX3" fmla="*/ 0 w 15148"/>
              <a:gd name="connsiteY3" fmla="*/ 10040 h 10040"/>
              <a:gd name="connsiteX4" fmla="*/ 9 w 15148"/>
              <a:gd name="connsiteY4" fmla="*/ 0 h 10040"/>
              <a:gd name="connsiteX0" fmla="*/ 9 w 15143"/>
              <a:gd name="connsiteY0" fmla="*/ 0 h 10040"/>
              <a:gd name="connsiteX1" fmla="*/ 15111 w 15143"/>
              <a:gd name="connsiteY1" fmla="*/ 2240 h 10040"/>
              <a:gd name="connsiteX2" fmla="*/ 15135 w 15143"/>
              <a:gd name="connsiteY2" fmla="*/ 7906 h 10040"/>
              <a:gd name="connsiteX3" fmla="*/ 0 w 15143"/>
              <a:gd name="connsiteY3" fmla="*/ 10040 h 10040"/>
              <a:gd name="connsiteX4" fmla="*/ 9 w 15143"/>
              <a:gd name="connsiteY4" fmla="*/ 0 h 10040"/>
              <a:gd name="connsiteX0" fmla="*/ 9 w 15141"/>
              <a:gd name="connsiteY0" fmla="*/ 0 h 10040"/>
              <a:gd name="connsiteX1" fmla="*/ 15083 w 15141"/>
              <a:gd name="connsiteY1" fmla="*/ 2187 h 10040"/>
              <a:gd name="connsiteX2" fmla="*/ 15135 w 15141"/>
              <a:gd name="connsiteY2" fmla="*/ 7906 h 10040"/>
              <a:gd name="connsiteX3" fmla="*/ 0 w 15141"/>
              <a:gd name="connsiteY3" fmla="*/ 10040 h 10040"/>
              <a:gd name="connsiteX4" fmla="*/ 9 w 15141"/>
              <a:gd name="connsiteY4" fmla="*/ 0 h 10040"/>
              <a:gd name="connsiteX0" fmla="*/ 9 w 15083"/>
              <a:gd name="connsiteY0" fmla="*/ 0 h 10040"/>
              <a:gd name="connsiteX1" fmla="*/ 15083 w 15083"/>
              <a:gd name="connsiteY1" fmla="*/ 2187 h 10040"/>
              <a:gd name="connsiteX2" fmla="*/ 15052 w 15083"/>
              <a:gd name="connsiteY2" fmla="*/ 7906 h 10040"/>
              <a:gd name="connsiteX3" fmla="*/ 0 w 15083"/>
              <a:gd name="connsiteY3" fmla="*/ 10040 h 10040"/>
              <a:gd name="connsiteX4" fmla="*/ 9 w 15083"/>
              <a:gd name="connsiteY4" fmla="*/ 0 h 1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3" h="10040">
                <a:moveTo>
                  <a:pt x="9" y="0"/>
                </a:moveTo>
                <a:lnTo>
                  <a:pt x="15083" y="2187"/>
                </a:lnTo>
                <a:cubicBezTo>
                  <a:pt x="15081" y="2167"/>
                  <a:pt x="15081" y="7843"/>
                  <a:pt x="15052" y="7906"/>
                </a:cubicBezTo>
                <a:cubicBezTo>
                  <a:pt x="15047" y="7857"/>
                  <a:pt x="-38" y="10045"/>
                  <a:pt x="0" y="10040"/>
                </a:cubicBezTo>
                <a:cubicBezTo>
                  <a:pt x="6" y="5848"/>
                  <a:pt x="3" y="4192"/>
                  <a:pt x="9" y="0"/>
                </a:cubicBezTo>
                <a:close/>
              </a:path>
            </a:pathLst>
          </a:custGeom>
        </p:spPr>
        <p:txBody>
          <a:bodyPr anchor="ctr" anchorCtr="0">
            <a:normAutofit/>
          </a:bodyPr>
          <a:lstStyle>
            <a:lvl1pPr marL="0" marR="0" indent="0" algn="l" defTabSz="1243028" rtl="0" eaLnBrk="1" fontAlgn="base" latinLnBrk="0" hangingPunct="1">
              <a:lnSpc>
                <a:spcPct val="95000"/>
              </a:lnSpc>
              <a:spcBef>
                <a:spcPts val="0"/>
              </a:spcBef>
              <a:spcAft>
                <a:spcPts val="0"/>
              </a:spcAft>
              <a:buClr>
                <a:schemeClr val="accent1"/>
              </a:buClr>
              <a:buSzPct val="110000"/>
              <a:buFont typeface="Avenir LT Pro 45 Book" charset="0"/>
              <a:buNone/>
              <a:tabLst/>
              <a:defRPr sz="1599"/>
            </a:lvl1pPr>
          </a:lstStyle>
          <a:p>
            <a:r>
              <a:rPr lang="en-US" smtClean="0"/>
              <a:t>Click icon to add picture</a:t>
            </a:r>
            <a:endParaRPr lang="en-US" dirty="0"/>
          </a:p>
        </p:txBody>
      </p:sp>
      <p:sp>
        <p:nvSpPr>
          <p:cNvPr id="2" name="Title 1"/>
          <p:cNvSpPr>
            <a:spLocks noGrp="1"/>
          </p:cNvSpPr>
          <p:nvPr>
            <p:ph type="title" hasCustomPrompt="1"/>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2592250167"/>
      </p:ext>
    </p:extLst>
  </p:cSld>
  <p:clrMapOvr>
    <a:masterClrMapping/>
  </p:clrMapOvr>
  <p:transition>
    <p:fade/>
  </p:transition>
  <p:timing>
    <p:tnLst>
      <p:par>
        <p:cTn id="1" dur="indefinite" restart="never" nodeType="tmRoot"/>
      </p:par>
    </p:tnLst>
  </p:timing>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9" y="1212851"/>
            <a:ext cx="11887200" cy="2443746"/>
          </a:xfrm>
          <a:prstGeom prst="rect">
            <a:avLst/>
          </a:prstGeom>
        </p:spPr>
        <p:txBody>
          <a:bodyPr/>
          <a:lstStyle>
            <a:lvl1pPr marL="290457" indent="-290457">
              <a:buClr>
                <a:schemeClr val="tx1"/>
              </a:buClr>
              <a:buSzPct val="90000"/>
              <a:buFont typeface="Wingdings" panose="05000000000000000000" pitchFamily="2" charset="2"/>
              <a:buChar char="§"/>
              <a:defRPr sz="359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390" indent="-280935">
              <a:buClr>
                <a:schemeClr val="tx1"/>
              </a:buClr>
              <a:buSzPct val="90000"/>
              <a:buFont typeface="Wingdings" panose="05000000000000000000" pitchFamily="2" charset="2"/>
              <a:buChar char="§"/>
              <a:defRPr sz="3199">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1847" indent="-290457">
              <a:buClr>
                <a:schemeClr val="tx1"/>
              </a:buClr>
              <a:buSzPct val="90000"/>
              <a:buFont typeface="Wingdings" panose="05000000000000000000" pitchFamily="2" charset="2"/>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404" indent="-228557">
              <a:buClr>
                <a:schemeClr val="tx1"/>
              </a:buClr>
              <a:buSzPct val="90000"/>
              <a:buFont typeface="Wingdings" panose="05000000000000000000" pitchFamily="2" charset="2"/>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8960" indent="-228557">
              <a:buClr>
                <a:schemeClr val="tx1"/>
              </a:buClr>
              <a:buSzPct val="90000"/>
              <a:buFont typeface="Wingdings" panose="05000000000000000000" pitchFamily="2" charset="2"/>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2" y="6363076"/>
            <a:ext cx="12436476" cy="631450"/>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3699"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95807026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Box 7"/>
          <p:cNvSpPr txBox="1"/>
          <p:nvPr userDrawn="1"/>
        </p:nvSpPr>
        <p:spPr bwMode="white">
          <a:xfrm>
            <a:off x="4289583" y="6696086"/>
            <a:ext cx="3857311" cy="16466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marR="0" lvl="0" indent="0" algn="ctr" defTabSz="914187" rtl="0" eaLnBrk="1" fontAlgn="auto" latinLnBrk="0" hangingPunct="1">
              <a:lnSpc>
                <a:spcPct val="100000"/>
              </a:lnSpc>
              <a:spcBef>
                <a:spcPts val="0"/>
              </a:spcBef>
              <a:spcAft>
                <a:spcPts val="0"/>
              </a:spcAft>
              <a:buClrTx/>
              <a:buSzTx/>
              <a:buFontTx/>
              <a:buNone/>
              <a:tabLst/>
              <a:defRPr/>
            </a:pPr>
            <a:r>
              <a:rPr kumimoji="0" lang="en-US" sz="1049" b="0" i="0" u="none" strike="noStrike" kern="1200" cap="none" spc="150" normalizeH="0" baseline="0" noProof="0" dirty="0" smtClean="0">
                <a:ln>
                  <a:noFill/>
                </a:ln>
                <a:gradFill>
                  <a:gsLst>
                    <a:gs pos="0">
                      <a:srgbClr val="FFFFFF">
                        <a:alpha val="50000"/>
                      </a:srgbClr>
                    </a:gs>
                    <a:gs pos="86000">
                      <a:srgbClr val="FFFFFF">
                        <a:alpha val="50000"/>
                      </a:srgbClr>
                    </a:gs>
                  </a:gsLst>
                  <a:lin ang="5400000" scaled="0"/>
                </a:gradFill>
                <a:effectLst/>
                <a:uLnTx/>
                <a:uFillTx/>
                <a:latin typeface="Segoe Semibold" pitchFamily="34" charset="0"/>
                <a:ea typeface="+mn-ea"/>
                <a:cs typeface="+mn-cs"/>
              </a:rPr>
              <a:t>MICROSOFT CONFIDENTIAL – INTERNAL ONLY</a:t>
            </a:r>
          </a:p>
        </p:txBody>
      </p:sp>
    </p:spTree>
    <p:extLst>
      <p:ext uri="{BB962C8B-B14F-4D97-AF65-F5344CB8AC3E}">
        <p14:creationId xmlns:p14="http://schemas.microsoft.com/office/powerpoint/2010/main" val="1538727472"/>
      </p:ext>
    </p:extLst>
  </p:cSld>
  <p:clrMapOvr>
    <a:masterClrMapping/>
  </p:clrMapOvr>
  <p:transition>
    <p:fade/>
  </p:transition>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50"/>
            <a:ext cx="11889564" cy="2059025"/>
          </a:xfrm>
        </p:spPr>
        <p:txBody>
          <a:bodyPr/>
          <a:lstStyle>
            <a:lvl1pPr marL="0" indent="0">
              <a:buNone/>
              <a:defRPr/>
            </a:lvl1pPr>
            <a:lvl2pPr marL="28569" indent="0">
              <a:buNone/>
              <a:defRPr sz="2000"/>
            </a:lvl2pPr>
            <a:lvl3pPr marL="223795" indent="0">
              <a:buNone/>
              <a:defRPr sz="2000"/>
            </a:lvl3pPr>
            <a:lvl4pPr marL="476159" indent="0">
              <a:buNone/>
              <a:defRPr sz="1800"/>
            </a:lvl4pPr>
            <a:lvl5pPr marL="739632"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80318663"/>
      </p:ext>
    </p:extLst>
  </p:cSld>
  <p:clrMapOvr>
    <a:masterClrMapping/>
  </p:clrMapOvr>
  <p:transition>
    <p:fade/>
  </p:transition>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Blank Accent Color 2">
    <p:spTree>
      <p:nvGrpSpPr>
        <p:cNvPr id="1" name=""/>
        <p:cNvGrpSpPr/>
        <p:nvPr/>
      </p:nvGrpSpPr>
      <p:grpSpPr>
        <a:xfrm>
          <a:off x="0" y="0"/>
          <a:ext cx="0" cy="0"/>
          <a:chOff x="0" y="0"/>
          <a:chExt cx="0" cy="0"/>
        </a:xfrm>
      </p:grpSpPr>
      <p:sp>
        <p:nvSpPr>
          <p:cNvPr id="2" name="TextBox 7"/>
          <p:cNvSpPr txBox="1"/>
          <p:nvPr userDrawn="1"/>
        </p:nvSpPr>
        <p:spPr bwMode="white">
          <a:xfrm>
            <a:off x="4289583" y="6696086"/>
            <a:ext cx="3857311" cy="16466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marR="0" lvl="0" indent="0" algn="ctr" defTabSz="914187" rtl="0" eaLnBrk="1" fontAlgn="auto" latinLnBrk="0" hangingPunct="1">
              <a:lnSpc>
                <a:spcPct val="100000"/>
              </a:lnSpc>
              <a:spcBef>
                <a:spcPts val="0"/>
              </a:spcBef>
              <a:spcAft>
                <a:spcPts val="0"/>
              </a:spcAft>
              <a:buClrTx/>
              <a:buSzTx/>
              <a:buFontTx/>
              <a:buNone/>
              <a:tabLst/>
              <a:defRPr/>
            </a:pPr>
            <a:r>
              <a:rPr kumimoji="0" lang="en-US" sz="1049" b="0" i="0" u="none" strike="noStrike" kern="1200" cap="none" spc="150" normalizeH="0" baseline="0" noProof="0" dirty="0" smtClean="0">
                <a:ln>
                  <a:noFill/>
                </a:ln>
                <a:gradFill>
                  <a:gsLst>
                    <a:gs pos="0">
                      <a:srgbClr val="FFFFFF">
                        <a:alpha val="50000"/>
                      </a:srgbClr>
                    </a:gs>
                    <a:gs pos="86000">
                      <a:srgbClr val="FFFFFF">
                        <a:alpha val="50000"/>
                      </a:srgbClr>
                    </a:gs>
                  </a:gsLst>
                  <a:lin ang="5400000" scaled="0"/>
                </a:gradFill>
                <a:effectLst/>
                <a:uLnTx/>
                <a:uFillTx/>
                <a:latin typeface="Segoe Semibold" pitchFamily="34" charset="0"/>
                <a:ea typeface="+mn-ea"/>
                <a:cs typeface="+mn-cs"/>
              </a:rPr>
              <a:t>MICROSOFT CONFIDENTIAL – INTERNAL ONLY</a:t>
            </a:r>
          </a:p>
        </p:txBody>
      </p:sp>
    </p:spTree>
    <p:extLst>
      <p:ext uri="{BB962C8B-B14F-4D97-AF65-F5344CB8AC3E}">
        <p14:creationId xmlns:p14="http://schemas.microsoft.com/office/powerpoint/2010/main" val="1485113406"/>
      </p:ext>
    </p:extLst>
  </p:cSld>
  <p:clrMapOvr>
    <a:masterClrMapping/>
  </p:clrMapOvr>
  <p:transition>
    <p:fade/>
  </p:transition>
  <p:timing>
    <p:tnLst>
      <p:par>
        <p:cTn id="1" dur="indefinite" restart="never" nodeType="tmRoot"/>
      </p:par>
    </p:tn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Walkin">
    <p:bg bwMode="gray">
      <p:bgPr>
        <a:solidFill>
          <a:srgbClr val="000000"/>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07"/>
            <a:ext cx="12436475" cy="6993118"/>
          </a:xfrm>
          <a:prstGeom prst="rect">
            <a:avLst/>
          </a:prstGeom>
        </p:spPr>
      </p:pic>
      <p:pic>
        <p:nvPicPr>
          <p:cNvPr id="4" name="MS logo whit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471538" y="483677"/>
            <a:ext cx="1811112" cy="387966"/>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37637" y="449261"/>
            <a:ext cx="2929050" cy="1344905"/>
          </a:xfrm>
          <a:prstGeom prst="rect">
            <a:avLst/>
          </a:prstGeom>
        </p:spPr>
      </p:pic>
    </p:spTree>
    <p:extLst>
      <p:ext uri="{BB962C8B-B14F-4D97-AF65-F5344CB8AC3E}">
        <p14:creationId xmlns:p14="http://schemas.microsoft.com/office/powerpoint/2010/main" val="3402054531"/>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itle Slide Photo Layout">
    <p:bg bwMode="gray">
      <p:bgPr>
        <a:solidFill>
          <a:srgbClr val="002050"/>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7938"/>
            <a:ext cx="12466637" cy="7010400"/>
          </a:xfrm>
          <a:prstGeom prst="rect">
            <a:avLst/>
          </a:prstGeom>
        </p:spPr>
      </p:pic>
      <p:sp>
        <p:nvSpPr>
          <p:cNvPr id="19" name="Dark gradation top"/>
          <p:cNvSpPr/>
          <p:nvPr userDrawn="1"/>
        </p:nvSpPr>
        <p:spPr bwMode="gray">
          <a:xfrm>
            <a:off x="-547797" y="-7938"/>
            <a:ext cx="12348978" cy="6699372"/>
          </a:xfrm>
          <a:prstGeom prst="rect">
            <a:avLst/>
          </a:prstGeom>
          <a:gradFill flip="none" rotWithShape="1">
            <a:gsLst>
              <a:gs pos="0">
                <a:srgbClr val="000000">
                  <a:alpha val="70000"/>
                </a:srgbClr>
              </a:gs>
              <a:gs pos="40000">
                <a:srgbClr val="000000">
                  <a:alpha val="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8" name="Rectangle 17"/>
          <p:cNvSpPr/>
          <p:nvPr userDrawn="1"/>
        </p:nvSpPr>
        <p:spPr bwMode="gray">
          <a:xfrm>
            <a:off x="274638" y="2125663"/>
            <a:ext cx="6019799" cy="3657600"/>
          </a:xfrm>
          <a:prstGeom prst="rect">
            <a:avLst/>
          </a:prstGeom>
          <a:solidFill>
            <a:schemeClr val="bg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bwMode="ltGray">
          <a:xfrm>
            <a:off x="273050" y="2125661"/>
            <a:ext cx="6021387" cy="2103119"/>
          </a:xfrm>
          <a:noFill/>
        </p:spPr>
        <p:txBody>
          <a:bodyPr vert="horz" wrap="square" lIns="146304" tIns="91440" rIns="146304" bIns="91440" rtlCol="0" anchor="t" anchorCtr="0">
            <a:noAutofit/>
          </a:bodyPr>
          <a:lstStyle>
            <a:lvl1pPr>
              <a:defRPr lang="en-US" sz="6000" spc="-100" baseline="0" dirty="0">
                <a:gradFill>
                  <a:gsLst>
                    <a:gs pos="5833">
                      <a:srgbClr val="FFFFFF"/>
                    </a:gs>
                    <a:gs pos="18000">
                      <a:srgbClr val="FFFFFF"/>
                    </a:gs>
                  </a:gsLst>
                  <a:lin ang="5400000" scaled="0"/>
                </a:gradFill>
              </a:defRPr>
            </a:lvl1pPr>
          </a:lstStyle>
          <a:p>
            <a:pPr lvl="0"/>
            <a:r>
              <a:rPr lang="en-US" dirty="0" smtClean="0"/>
              <a:t>Presentation title</a:t>
            </a:r>
            <a:endParaRPr lang="en-US" dirty="0"/>
          </a:p>
        </p:txBody>
      </p:sp>
      <p:sp>
        <p:nvSpPr>
          <p:cNvPr id="3" name="Text Placeholder 2"/>
          <p:cNvSpPr>
            <a:spLocks noGrp="1"/>
          </p:cNvSpPr>
          <p:nvPr>
            <p:ph type="body" sz="quarter" idx="14" hasCustomPrompt="1"/>
          </p:nvPr>
        </p:nvSpPr>
        <p:spPr bwMode="ltGray">
          <a:xfrm>
            <a:off x="274638" y="4228783"/>
            <a:ext cx="6019799" cy="1554478"/>
          </a:xfrm>
        </p:spPr>
        <p:txBody>
          <a:bodyPr tIns="109728" bIns="109728">
            <a:noAutofit/>
          </a:bodyPr>
          <a:lstStyle>
            <a:lvl1pPr marL="0" indent="0">
              <a:spcBef>
                <a:spcPts val="0"/>
              </a:spcBef>
              <a:buNone/>
              <a:defRPr sz="3200">
                <a:gradFill>
                  <a:gsLst>
                    <a:gs pos="1250">
                      <a:srgbClr val="FFFFFF"/>
                    </a:gs>
                    <a:gs pos="99000">
                      <a:srgbClr val="FFFFFF"/>
                    </a:gs>
                  </a:gsLst>
                  <a:lin ang="5400000" scaled="0"/>
                </a:gradFill>
              </a:defRPr>
            </a:lvl1pPr>
          </a:lstStyle>
          <a:p>
            <a:pPr lvl="0"/>
            <a:r>
              <a:rPr lang="en-US" dirty="0" smtClean="0"/>
              <a:t>Speaker Name</a:t>
            </a:r>
            <a:endParaRPr lang="en-US" dirty="0"/>
          </a:p>
        </p:txBody>
      </p:sp>
      <p:pic>
        <p:nvPicPr>
          <p:cNvPr id="11" name="MS logo whit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458332" y="6182440"/>
            <a:ext cx="1552931" cy="332660"/>
          </a:xfrm>
          <a:prstGeom prst="rect">
            <a:avLst/>
          </a:prstGeom>
        </p:spPr>
      </p:pic>
    </p:spTree>
    <p:extLst>
      <p:ext uri="{BB962C8B-B14F-4D97-AF65-F5344CB8AC3E}">
        <p14:creationId xmlns:p14="http://schemas.microsoft.com/office/powerpoint/2010/main" val="40825369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itle Slide 1">
    <p:bg bwMode="auto">
      <p:bgPr>
        <a:solidFill>
          <a:schemeClr val="bg2"/>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621" y="449261"/>
            <a:ext cx="2929050" cy="1344905"/>
          </a:xfrm>
          <a:prstGeom prst="rect">
            <a:avLst/>
          </a:prstGeom>
        </p:spPr>
      </p:pic>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4703" y="2117165"/>
            <a:ext cx="8229535" cy="1837298"/>
          </a:xfrm>
          <a:noFill/>
        </p:spPr>
        <p:txBody>
          <a:bodyPr lIns="146304" tIns="91440" rIns="146304" bIns="91440" anchor="t" anchorCtr="0"/>
          <a:lstStyle>
            <a:lvl1pPr>
              <a:defRPr sz="6000" spc="-100" baseline="0">
                <a:gradFill>
                  <a:gsLst>
                    <a:gs pos="3333">
                      <a:schemeClr val="tx1"/>
                    </a:gs>
                    <a:gs pos="39000">
                      <a:schemeClr val="tx1"/>
                    </a:gs>
                  </a:gsLst>
                  <a:lin ang="5400000" scaled="0"/>
                </a:gradFill>
              </a:defRPr>
            </a:lvl1pPr>
          </a:lstStyle>
          <a:p>
            <a:r>
              <a:rPr lang="en-US" dirty="0" smtClean="0"/>
              <a:t>Presentation title</a:t>
            </a:r>
            <a:endParaRPr lang="en-US" dirty="0"/>
          </a:p>
        </p:txBody>
      </p:sp>
      <p:pic>
        <p:nvPicPr>
          <p:cNvPr id="8" name="MS logo whit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458332" y="6182440"/>
            <a:ext cx="1552931" cy="332660"/>
          </a:xfrm>
          <a:prstGeom prst="rect">
            <a:avLst/>
          </a:prstGeom>
        </p:spPr>
      </p:pic>
    </p:spTree>
    <p:extLst>
      <p:ext uri="{BB962C8B-B14F-4D97-AF65-F5344CB8AC3E}">
        <p14:creationId xmlns:p14="http://schemas.microsoft.com/office/powerpoint/2010/main" val="19276764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4" orient="horz" pos="4406">
          <p15:clr>
            <a:srgbClr val="C35EA4"/>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621" y="449261"/>
            <a:ext cx="2929050" cy="1344905"/>
          </a:xfrm>
          <a:prstGeom prst="rect">
            <a:avLst/>
          </a:prstGeom>
        </p:spPr>
      </p:pic>
      <p:sp>
        <p:nvSpPr>
          <p:cNvPr id="3" name="Rectangle 2"/>
          <p:cNvSpPr/>
          <p:nvPr userDrawn="1"/>
        </p:nvSpPr>
        <p:spPr bwMode="auto">
          <a:xfrm>
            <a:off x="274638" y="2125663"/>
            <a:ext cx="8229600" cy="36576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274702" y="2125678"/>
            <a:ext cx="8229536" cy="1828786"/>
          </a:xfrm>
          <a:noFill/>
        </p:spPr>
        <p:txBody>
          <a:bodyPr lIns="146304" tIns="91440" rIns="146304" bIns="91440" anchor="t" anchorCtr="0"/>
          <a:lstStyle>
            <a:lvl1pPr>
              <a:defRPr sz="6000" spc="-100" baseline="0">
                <a:gradFill>
                  <a:gsLst>
                    <a:gs pos="5833">
                      <a:srgbClr val="FFFFFF"/>
                    </a:gs>
                    <a:gs pos="18000">
                      <a:srgbClr val="FFFFFF"/>
                    </a:gs>
                  </a:gsLst>
                  <a:lin ang="5400000" scaled="0"/>
                </a:gradFill>
              </a:defRPr>
            </a:lvl1pPr>
          </a:lstStyle>
          <a:p>
            <a:r>
              <a:rPr lang="en-US" dirty="0" smtClean="0"/>
              <a:t>Presentation title</a:t>
            </a:r>
            <a:endParaRPr lang="en-US" dirty="0"/>
          </a:p>
        </p:txBody>
      </p:sp>
      <p:sp>
        <p:nvSpPr>
          <p:cNvPr id="5" name="Text Placeholder 4"/>
          <p:cNvSpPr>
            <a:spLocks noGrp="1"/>
          </p:cNvSpPr>
          <p:nvPr>
            <p:ph type="body" sz="quarter" idx="12" hasCustomPrompt="1"/>
          </p:nvPr>
        </p:nvSpPr>
        <p:spPr>
          <a:xfrm>
            <a:off x="274701" y="3955786"/>
            <a:ext cx="8229537" cy="1828007"/>
          </a:xfrm>
          <a:noFill/>
        </p:spPr>
        <p:txBody>
          <a:bodyPr lIns="146304" tIns="109728" rIns="146304" bIns="109728">
            <a:noAutofit/>
          </a:bodyPr>
          <a:lstStyle>
            <a:lvl1pPr marL="0" indent="0">
              <a:spcBef>
                <a:spcPts val="0"/>
              </a:spcBef>
              <a:buNone/>
              <a:defRPr sz="3600" spc="0" baseline="0">
                <a:gradFill>
                  <a:gsLst>
                    <a:gs pos="2917">
                      <a:srgbClr val="FFFFFF"/>
                    </a:gs>
                    <a:gs pos="30000">
                      <a:srgbClr val="FFFFFF"/>
                    </a:gs>
                  </a:gsLst>
                  <a:lin ang="5400000" scaled="0"/>
                </a:gradFill>
                <a:latin typeface="+mj-lt"/>
              </a:defRPr>
            </a:lvl1pPr>
          </a:lstStyle>
          <a:p>
            <a:pPr lvl="0"/>
            <a:r>
              <a:rPr lang="en-US" dirty="0" smtClean="0"/>
              <a:t>Speaker Name</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bwMode="invGray">
          <a:xfrm>
            <a:off x="458332" y="6182440"/>
            <a:ext cx="1552931" cy="332660"/>
          </a:xfrm>
          <a:prstGeom prst="rect">
            <a:avLst/>
          </a:prstGeom>
        </p:spPr>
      </p:pic>
    </p:spTree>
    <p:extLst>
      <p:ext uri="{BB962C8B-B14F-4D97-AF65-F5344CB8AC3E}">
        <p14:creationId xmlns:p14="http://schemas.microsoft.com/office/powerpoint/2010/main" val="29041040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Demo slide">
    <p:bg bwMode="auto">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274702" y="1211287"/>
            <a:ext cx="8229536" cy="27431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274639" y="1209973"/>
            <a:ext cx="8229599" cy="2751698"/>
          </a:xfrm>
          <a:noFill/>
        </p:spPr>
        <p:txBody>
          <a:bodyPr tIns="91440" bIns="91440" anchor="t" anchorCtr="0"/>
          <a:lstStyle>
            <a:lvl1pPr>
              <a:defRPr sz="7200" spc="-100" baseline="0">
                <a:gradFill>
                  <a:gsLst>
                    <a:gs pos="5833">
                      <a:srgbClr val="FFFFFF"/>
                    </a:gs>
                    <a:gs pos="18000">
                      <a:srgbClr val="FFFFFF"/>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274638" y="3954463"/>
            <a:ext cx="8229589" cy="1829593"/>
          </a:xfrm>
          <a:noFill/>
        </p:spPr>
        <p:txBody>
          <a:bodyPr lIns="182880" tIns="146304" rIns="182880" bIns="146304">
            <a:noAutofit/>
          </a:bodyPr>
          <a:lstStyle>
            <a:lvl1pPr marL="0" indent="0">
              <a:spcBef>
                <a:spcPts val="0"/>
              </a:spcBef>
              <a:buNone/>
              <a:defRPr sz="3600" spc="0" baseline="0">
                <a:gradFill>
                  <a:gsLst>
                    <a:gs pos="0">
                      <a:srgbClr val="FFFFFF"/>
                    </a:gs>
                    <a:gs pos="100000">
                      <a:srgbClr val="FFFFFF"/>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25879204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274702" y="1211287"/>
            <a:ext cx="8229536" cy="27431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274639" y="1209973"/>
            <a:ext cx="8229599" cy="2751698"/>
          </a:xfrm>
          <a:noFill/>
        </p:spPr>
        <p:txBody>
          <a:bodyPr tIns="91440" bIns="91440" anchor="t" anchorCtr="0"/>
          <a:lstStyle>
            <a:lvl1pPr>
              <a:defRPr sz="7200" spc="-100" baseline="0">
                <a:gradFill>
                  <a:gsLst>
                    <a:gs pos="5833">
                      <a:srgbClr val="FFFFFF"/>
                    </a:gs>
                    <a:gs pos="18000">
                      <a:srgbClr val="FFFFFF"/>
                    </a:gs>
                  </a:gsLst>
                  <a:lin ang="5400000" scaled="0"/>
                </a:gradFill>
              </a:defRPr>
            </a:lvl1pPr>
          </a:lstStyle>
          <a:p>
            <a:r>
              <a:rPr lang="en-US" dirty="0" smtClean="0"/>
              <a:t>Video title</a:t>
            </a:r>
            <a:endParaRPr lang="en-US" dirty="0"/>
          </a:p>
        </p:txBody>
      </p:sp>
    </p:spTree>
    <p:extLst>
      <p:ext uri="{BB962C8B-B14F-4D97-AF65-F5344CB8AC3E}">
        <p14:creationId xmlns:p14="http://schemas.microsoft.com/office/powerpoint/2010/main" val="20510956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87586">
                      <a:srgbClr val="FFFFFF"/>
                    </a:gs>
                    <a:gs pos="52000">
                      <a:srgbClr val="FFFFFF"/>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781117054"/>
      </p:ext>
    </p:extLst>
  </p:cSld>
  <p:clrMapOvr>
    <a:masterClrMapping/>
  </p:clrMapOvr>
  <p:transition>
    <p:fade/>
  </p:transition>
  <p:timing>
    <p:tnLst>
      <p:par>
        <p:cTn id="1" dur="indefinite" restart="never" nodeType="tmRoot"/>
      </p:par>
    </p:tnLst>
  </p:timing>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87586">
                      <a:srgbClr val="FFFFFF"/>
                    </a:gs>
                    <a:gs pos="52000">
                      <a:srgbClr val="FFFFFF"/>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425940000"/>
      </p:ext>
    </p:extLst>
  </p:cSld>
  <p:clrMapOvr>
    <a:masterClrMapping/>
  </p:clrMapOvr>
  <p:transition>
    <p:fade/>
  </p:transition>
  <p:timing>
    <p:tnLst>
      <p:par>
        <p:cTn id="1" dur="indefinite" restart="never" nodeType="tmRoot"/>
      </p:par>
    </p:tnLst>
  </p:timing>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lgn="l" defTabSz="932742" rtl="0" eaLnBrk="1" latinLnBrk="0" hangingPunct="1">
              <a:lnSpc>
                <a:spcPct val="90000"/>
              </a:lnSpc>
              <a:spcBef>
                <a:spcPct val="0"/>
              </a:spcBef>
              <a:buNone/>
              <a:defRPr lang="en-US" sz="8800" b="0" kern="1200" cap="none" spc="-100" baseline="0" dirty="0">
                <a:ln w="3175">
                  <a:noFill/>
                </a:ln>
                <a:gradFill>
                  <a:gsLst>
                    <a:gs pos="84828">
                      <a:srgbClr val="FFFFFF"/>
                    </a:gs>
                    <a:gs pos="59000">
                      <a:srgbClr val="FFFFFF"/>
                    </a:gs>
                  </a:gsLst>
                  <a:lin ang="5400000" scaled="0"/>
                </a:gra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3886911340"/>
      </p:ext>
    </p:extLst>
  </p:cSld>
  <p:clrMapOvr>
    <a:masterClrMapping/>
  </p:clrMapOvr>
  <p:transition>
    <p:fade/>
  </p:transition>
  <p:timing>
    <p:tnLst>
      <p:par>
        <p:cTn id="1" dur="indefinite" restart="never" nodeType="tmRoot"/>
      </p:par>
    </p:tnLst>
  </p:timing>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lgn="l" defTabSz="932742" rtl="0" eaLnBrk="1" latinLnBrk="0" hangingPunct="1">
              <a:lnSpc>
                <a:spcPct val="90000"/>
              </a:lnSpc>
              <a:spcBef>
                <a:spcPct val="0"/>
              </a:spcBef>
              <a:buNone/>
              <a:defRPr lang="en-US" sz="8800" b="0" kern="1200" cap="none" spc="-100" baseline="0" dirty="0">
                <a:ln w="3175">
                  <a:noFill/>
                </a:ln>
                <a:gradFill>
                  <a:gsLst>
                    <a:gs pos="83448">
                      <a:schemeClr val="tx1"/>
                    </a:gs>
                    <a:gs pos="53000">
                      <a:schemeClr val="tx1"/>
                    </a:gs>
                  </a:gsLst>
                  <a:lin ang="5400000" scaled="0"/>
                </a:gra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2801653199"/>
      </p:ext>
    </p:extLst>
  </p:cSld>
  <p:clrMapOvr>
    <a:masterClrMapping/>
  </p:clrMapOvr>
  <p:transition>
    <p:fade/>
  </p:transition>
  <p:timing>
    <p:tnLst>
      <p:par>
        <p:cTn id="1" dur="indefinite" restart="never" nodeType="tmRoot"/>
      </p:par>
    </p:tnLst>
  </p:timing>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49"/>
            <a:ext cx="11889564" cy="2059025"/>
          </a:xfrm>
        </p:spPr>
        <p:txBody>
          <a:bodyPr/>
          <a:lstStyle>
            <a:lvl1pPr marL="0" indent="0">
              <a:buNone/>
              <a:defRPr/>
            </a:lvl1pPr>
            <a:lvl2pPr marL="28575" indent="0">
              <a:buNone/>
              <a:defRPr sz="2000"/>
            </a:lvl2pPr>
            <a:lvl3pPr marL="223838" indent="0">
              <a:buNone/>
              <a:defRPr sz="2000"/>
            </a:lvl3pPr>
            <a:lvl4pPr marL="476250" indent="0">
              <a:buNone/>
              <a:defRPr sz="1800"/>
            </a:lvl4pPr>
            <a:lvl5pPr marL="739775"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70062175"/>
      </p:ext>
    </p:extLst>
  </p:cSld>
  <p:clrMapOvr>
    <a:masterClrMapping/>
  </p:clrMapOvr>
  <p:transition>
    <p:fade/>
  </p:transition>
  <p:timing>
    <p:tnLst>
      <p:par>
        <p:cTn id="1" dur="indefinite" restart="never" nodeType="tmRoot"/>
      </p:par>
    </p:tnLst>
  </p:timing>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49"/>
            <a:ext cx="11889564" cy="2059025"/>
          </a:xfrm>
        </p:spPr>
        <p:txBody>
          <a:bodyPr/>
          <a:lstStyle>
            <a:lvl1pPr marL="0" indent="0">
              <a:buNone/>
              <a:defRPr>
                <a:gradFill>
                  <a:gsLst>
                    <a:gs pos="2920">
                      <a:schemeClr val="tx1"/>
                    </a:gs>
                    <a:gs pos="100000">
                      <a:schemeClr val="tx1"/>
                    </a:gs>
                  </a:gsLst>
                  <a:lin ang="5400000" scaled="0"/>
                </a:gradFill>
              </a:defRPr>
            </a:lvl1pPr>
            <a:lvl2pPr marL="28575" indent="0">
              <a:buNone/>
              <a:defRPr sz="2000"/>
            </a:lvl2pPr>
            <a:lvl3pPr marL="223838" indent="0">
              <a:buNone/>
              <a:defRPr sz="2000"/>
            </a:lvl3pPr>
            <a:lvl4pPr marL="476250" indent="0">
              <a:buNone/>
              <a:defRPr sz="1800"/>
            </a:lvl4pPr>
            <a:lvl5pPr marL="739775"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86229724"/>
      </p:ext>
    </p:extLst>
  </p:cSld>
  <p:clrMapOvr>
    <a:masterClrMapping/>
  </p:clrMapOvr>
  <p:transition>
    <p:fade/>
  </p:transition>
  <p:timing>
    <p:tnLst>
      <p:par>
        <p:cT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57004426"/>
      </p:ext>
    </p:extLst>
  </p:cSld>
  <p:clrMapOvr>
    <a:masterClrMapping/>
  </p:clrMapOvr>
  <p:transition>
    <p:fade/>
  </p:transition>
  <p:timing>
    <p:tnLst>
      <p:par>
        <p:cT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Title and 2-color bulleted">
    <p:bg>
      <p:bgPr>
        <a:solidFill>
          <a:schemeClr val="bg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1pPr>
              <a:buClr>
                <a:schemeClr val="tx2"/>
              </a:buClr>
              <a:defRPr>
                <a:gradFill>
                  <a:gsLst>
                    <a:gs pos="0">
                      <a:schemeClr val="tx1"/>
                    </a:gs>
                    <a:gs pos="100000">
                      <a:schemeClr val="tx1"/>
                    </a:gs>
                  </a:gsLst>
                  <a:lin ang="5400000" scaled="0"/>
                </a:gradFill>
              </a:defRPr>
            </a:lvl1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71216010"/>
      </p:ext>
    </p:extLst>
  </p:cSld>
  <p:clrMapOvr>
    <a:masterClrMapping/>
  </p:clrMapOvr>
  <p:transition>
    <p:fade/>
  </p:transition>
  <p:timing>
    <p:tnLst>
      <p:par>
        <p:cT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Two Column Non-bulleted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55258565"/>
      </p:ext>
    </p:extLst>
  </p:cSld>
  <p:clrMapOvr>
    <a:masterClrMapping/>
  </p:clrMapOvr>
  <p:transition>
    <p:fade/>
  </p:transition>
  <p:timing>
    <p:tnLst>
      <p:par>
        <p:cT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Two Column 2-color Non-bulleted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0" indent="0">
              <a:spcBef>
                <a:spcPts val="1224"/>
              </a:spcBef>
              <a:buClr>
                <a:schemeClr val="tx1"/>
              </a:buClr>
              <a:buFont typeface="Wingdings" pitchFamily="2" charset="2"/>
              <a:buNone/>
              <a:defRPr sz="3600">
                <a:solidFill>
                  <a:schemeClr val="tx1"/>
                </a:soli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0" indent="0">
              <a:spcBef>
                <a:spcPts val="1224"/>
              </a:spcBef>
              <a:buClr>
                <a:schemeClr val="tx1"/>
              </a:buClr>
              <a:buFont typeface="Wingdings" pitchFamily="2" charset="2"/>
              <a:buNone/>
              <a:defRPr sz="3600">
                <a:solidFill>
                  <a:schemeClr val="tx1"/>
                </a:soli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32314010"/>
      </p:ext>
    </p:extLst>
  </p:cSld>
  <p:clrMapOvr>
    <a:masterClrMapping/>
  </p:clrMapOvr>
  <p:transition>
    <p:fade/>
  </p:transition>
  <p:timing>
    <p:tnLst>
      <p:par>
        <p:cTn id="1" dur="indefinite" restart="never" nodeType="tmRoot"/>
      </p:par>
    </p:tnLst>
  </p:timing>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603790"/>
          </a:xfrm>
        </p:spPr>
        <p:txBody>
          <a:bodyPr wrap="square">
            <a:spAutoFit/>
          </a:bodyPr>
          <a:lstStyle>
            <a:lvl1pPr marL="287338" indent="-287338">
              <a:spcBef>
                <a:spcPts val="1224"/>
              </a:spcBef>
              <a:buClr>
                <a:schemeClr val="tx1"/>
              </a:buClr>
              <a:buFontTx/>
              <a:buBlip>
                <a:blip r:embed="rId2"/>
              </a:buBlip>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603790"/>
          </a:xfrm>
        </p:spPr>
        <p:txBody>
          <a:bodyPr wrap="square">
            <a:spAutoFit/>
          </a:bodyPr>
          <a:lstStyle>
            <a:lvl1pPr marL="287338" indent="-287338">
              <a:spcBef>
                <a:spcPts val="1224"/>
              </a:spcBef>
              <a:buClr>
                <a:schemeClr val="tx1"/>
              </a:buClr>
              <a:buFontTx/>
              <a:buBlip>
                <a:blip r:embed="rId2"/>
              </a:buBlip>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45374320"/>
      </p:ext>
    </p:extLst>
  </p:cSld>
  <p:clrMapOvr>
    <a:masterClrMapping/>
  </p:clrMapOvr>
  <p:transition>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Two Column 2-color Bullet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603790"/>
          </a:xfrm>
        </p:spPr>
        <p:txBody>
          <a:bodyPr wrap="square">
            <a:spAutoFit/>
          </a:bodyPr>
          <a:lstStyle>
            <a:lvl1pPr marL="287338" indent="-287338">
              <a:spcBef>
                <a:spcPts val="1224"/>
              </a:spcBef>
              <a:buClr>
                <a:schemeClr val="tx2"/>
              </a:buClr>
              <a:buFontTx/>
              <a:buBlip>
                <a:blip r:embed="rId2"/>
              </a:buBlip>
              <a:defRPr sz="3600">
                <a:solidFill>
                  <a:schemeClr val="tx1"/>
                </a:soli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603790"/>
          </a:xfrm>
        </p:spPr>
        <p:txBody>
          <a:bodyPr wrap="square">
            <a:spAutoFit/>
          </a:bodyPr>
          <a:lstStyle>
            <a:lvl1pPr marL="287338" indent="-287338">
              <a:spcBef>
                <a:spcPts val="1224"/>
              </a:spcBef>
              <a:buClr>
                <a:schemeClr val="tx2"/>
              </a:buClr>
              <a:buFontTx/>
              <a:buBlip>
                <a:blip r:embed="rId2"/>
              </a:buBlip>
              <a:defRPr sz="3600">
                <a:solidFill>
                  <a:schemeClr val="tx1"/>
                </a:soli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92418273"/>
      </p:ext>
    </p:extLst>
  </p:cSld>
  <p:clrMapOvr>
    <a:masterClrMapping/>
  </p:clrMapOvr>
  <p:transition>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32128364"/>
      </p:ext>
    </p:extLst>
  </p:cSld>
  <p:clrMapOvr>
    <a:masterClrMapping/>
  </p:clrMapOvr>
  <p:transition>
    <p:fade/>
  </p:transition>
  <p:timing>
    <p:tnLst>
      <p:par>
        <p:cTn id="1" dur="indefinite" restart="never" nodeType="tmRoot"/>
      </p:par>
    </p:tnLst>
  </p:timing>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82576" y="1211263"/>
            <a:ext cx="11889564" cy="917575"/>
          </a:xfrm>
        </p:spPr>
        <p:txBody>
          <a:bodyPr/>
          <a:lstStyle>
            <a:lvl1pPr>
              <a:defRPr sz="7200" baseline="0"/>
            </a:lvl1pPr>
          </a:lstStyle>
          <a:p>
            <a:r>
              <a:rPr lang="en-US" smtClean="0"/>
              <a:t>Click to edit Master title style</a:t>
            </a:r>
            <a:endParaRPr lang="en-US" dirty="0"/>
          </a:p>
        </p:txBody>
      </p:sp>
    </p:spTree>
    <p:extLst>
      <p:ext uri="{BB962C8B-B14F-4D97-AF65-F5344CB8AC3E}">
        <p14:creationId xmlns:p14="http://schemas.microsoft.com/office/powerpoint/2010/main" val="763498157"/>
      </p:ext>
    </p:extLst>
  </p:cSld>
  <p:clrMapOvr>
    <a:masterClrMapping/>
  </p:clrMapOvr>
  <p:transition>
    <p:fade/>
  </p:transition>
  <p:timing>
    <p:tnLst>
      <p:par>
        <p:cTn id="1" dur="indefinite" restart="never" nodeType="tmRoot"/>
      </p:par>
    </p:tnLst>
  </p:timing>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Fact Layout">
    <p:spTree>
      <p:nvGrpSpPr>
        <p:cNvPr id="1" name=""/>
        <p:cNvGrpSpPr/>
        <p:nvPr/>
      </p:nvGrpSpPr>
      <p:grpSpPr>
        <a:xfrm>
          <a:off x="0" y="0"/>
          <a:ext cx="0" cy="0"/>
          <a:chOff x="0" y="0"/>
          <a:chExt cx="0" cy="0"/>
        </a:xfrm>
      </p:grpSpPr>
      <p:sp>
        <p:nvSpPr>
          <p:cNvPr id="2" name="Title 1"/>
          <p:cNvSpPr>
            <a:spLocks noGrp="1"/>
          </p:cNvSpPr>
          <p:nvPr>
            <p:ph type="title"/>
          </p:nvPr>
        </p:nvSpPr>
        <p:spPr>
          <a:xfrm>
            <a:off x="2113225" y="2125663"/>
            <a:ext cx="8219813" cy="1828800"/>
          </a:xfrm>
        </p:spPr>
        <p:txBody>
          <a:bodyPr/>
          <a:lstStyle>
            <a:lvl1pPr>
              <a:defRPr sz="6000" baseline="0"/>
            </a:lvl1pPr>
          </a:lstStyle>
          <a:p>
            <a:r>
              <a:rPr lang="en-US" smtClean="0"/>
              <a:t>Click to edit Master title style</a:t>
            </a:r>
            <a:endParaRPr lang="en-US" dirty="0"/>
          </a:p>
        </p:txBody>
      </p:sp>
    </p:spTree>
    <p:extLst>
      <p:ext uri="{BB962C8B-B14F-4D97-AF65-F5344CB8AC3E}">
        <p14:creationId xmlns:p14="http://schemas.microsoft.com/office/powerpoint/2010/main" val="363390365"/>
      </p:ext>
    </p:extLst>
  </p:cSld>
  <p:clrMapOvr>
    <a:masterClrMapping/>
  </p:clrMapOvr>
  <p:transition>
    <p:fade/>
  </p:transition>
  <p:timing>
    <p:tnLst>
      <p:par>
        <p:cTn id="1" dur="indefinite" restart="never" nodeType="tmRoot"/>
      </p:par>
    </p:tnLst>
  </p:timing>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Fact Layout_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13225" y="2125663"/>
            <a:ext cx="8219813" cy="1828800"/>
          </a:xfrm>
        </p:spPr>
        <p:txBody>
          <a:bodyPr/>
          <a:lstStyle>
            <a:lvl1pPr>
              <a:defRPr sz="6000" baseline="0"/>
            </a:lvl1pPr>
          </a:lstStyle>
          <a:p>
            <a:r>
              <a:rPr lang="en-US" smtClean="0"/>
              <a:t>Click to edit Master title style</a:t>
            </a:r>
            <a:endParaRPr lang="en-US" dirty="0"/>
          </a:p>
        </p:txBody>
      </p:sp>
    </p:spTree>
    <p:extLst>
      <p:ext uri="{BB962C8B-B14F-4D97-AF65-F5344CB8AC3E}">
        <p14:creationId xmlns:p14="http://schemas.microsoft.com/office/powerpoint/2010/main" val="1679555997"/>
      </p:ext>
    </p:extLst>
  </p:cSld>
  <p:clrMapOvr>
    <a:masterClrMapping/>
  </p:clrMapOvr>
  <p:transition>
    <p:fade/>
  </p:transition>
  <p:timing>
    <p:tnLst>
      <p:par>
        <p:cTn id="1" dur="indefinite" restart="never" nodeType="tmRoot"/>
      </p:par>
    </p:tnLst>
  </p:timing>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8" y="1201806"/>
            <a:ext cx="10058399" cy="917575"/>
          </a:xfrm>
        </p:spPr>
        <p:txBody>
          <a:bodyPr/>
          <a:lstStyle>
            <a:lvl1pPr marL="233363" indent="-233363">
              <a:defRPr sz="6000" baseline="0"/>
            </a:lvl1pPr>
          </a:lstStyle>
          <a:p>
            <a:r>
              <a:rPr lang="en-US" dirty="0" smtClean="0"/>
              <a:t>“Sample quote goes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5126038"/>
            <a:ext cx="5486400" cy="1071062"/>
          </a:xfrm>
        </p:spPr>
        <p:txBody>
          <a:bodyPr/>
          <a:lstStyle>
            <a:lvl1pPr marL="0" indent="0">
              <a:spcBef>
                <a:spcPts val="0"/>
              </a:spcBef>
              <a:buNone/>
              <a:defRPr sz="3200" baseline="0">
                <a:latin typeface="+mj-lt"/>
              </a:defRPr>
            </a:lvl1pPr>
          </a:lstStyle>
          <a:p>
            <a:pPr lvl="0"/>
            <a:r>
              <a:rPr lang="en-US" dirty="0" smtClean="0"/>
              <a:t>Author Name</a:t>
            </a:r>
          </a:p>
          <a:p>
            <a:pPr lvl="0"/>
            <a:r>
              <a:rPr lang="en-US" dirty="0" smtClean="0"/>
              <a:t>Title</a:t>
            </a:r>
          </a:p>
        </p:txBody>
      </p:sp>
    </p:spTree>
    <p:extLst>
      <p:ext uri="{BB962C8B-B14F-4D97-AF65-F5344CB8AC3E}">
        <p14:creationId xmlns:p14="http://schemas.microsoft.com/office/powerpoint/2010/main" val="3207247160"/>
      </p:ext>
    </p:extLst>
  </p:cSld>
  <p:clrMapOvr>
    <a:masterClrMapping/>
  </p:clrMapOvr>
  <p:transition>
    <p:fade/>
  </p:transition>
  <p:timing>
    <p:tnLst>
      <p:par>
        <p:cTn id="1" dur="indefinite" restart="never" nodeType="tmRoot"/>
      </p:par>
    </p:tn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Quote Layout_Accent Color 2">
    <p:bg>
      <p:bgPr>
        <a:solidFill>
          <a:schemeClr val="bg2"/>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8" y="2125663"/>
            <a:ext cx="10058399" cy="917575"/>
          </a:xfrm>
        </p:spPr>
        <p:txBody>
          <a:bodyPr/>
          <a:lstStyle>
            <a:lvl1pPr marL="282575" indent="-282575">
              <a:tabLst>
                <a:tab pos="282575" algn="l"/>
              </a:tabLst>
              <a:defRPr sz="6000" baseline="0"/>
            </a:lvl1pPr>
          </a:lstStyle>
          <a:p>
            <a:r>
              <a:rPr lang="en-US" dirty="0" smtClean="0"/>
              <a:t>“	Add a quote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68847"/>
            <a:ext cx="5486400" cy="1071062"/>
          </a:xfrm>
        </p:spPr>
        <p:txBody>
          <a:bodyPr/>
          <a:lstStyle>
            <a:lvl1pPr marL="0" indent="0">
              <a:spcBef>
                <a:spcPts val="0"/>
              </a:spcBef>
              <a:buNone/>
              <a:defRPr sz="3200" baseline="0">
                <a:latin typeface="+mj-lt"/>
              </a:defRPr>
            </a:lvl1pPr>
          </a:lstStyle>
          <a:p>
            <a:pPr lvl="0"/>
            <a:r>
              <a:rPr lang="en-US" dirty="0" smtClean="0"/>
              <a:t>Author’s Name</a:t>
            </a:r>
          </a:p>
          <a:p>
            <a:pPr lvl="0"/>
            <a:r>
              <a:rPr lang="en-US" dirty="0" smtClean="0"/>
              <a:t>Title</a:t>
            </a:r>
          </a:p>
        </p:txBody>
      </p:sp>
    </p:spTree>
    <p:extLst>
      <p:ext uri="{BB962C8B-B14F-4D97-AF65-F5344CB8AC3E}">
        <p14:creationId xmlns:p14="http://schemas.microsoft.com/office/powerpoint/2010/main" val="1168915848"/>
      </p:ext>
    </p:extLst>
  </p:cSld>
  <p:clrMapOvr>
    <a:masterClrMapping/>
  </p:clrMapOvr>
  <p:transition>
    <p:fade/>
  </p:transition>
  <p:timing>
    <p:tnLst>
      <p:par>
        <p:cT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Big Idea &amp; 3 Points">
    <p:bg>
      <p:bgPr>
        <a:solidFill>
          <a:schemeClr val="bg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82576" y="2430462"/>
            <a:ext cx="11887200" cy="932563"/>
          </a:xfrm>
        </p:spPr>
        <p:txBody>
          <a:bodyPr/>
          <a:lstStyle>
            <a:lvl1pPr marL="0" indent="0">
              <a:buNone/>
              <a:defRPr sz="5400">
                <a:gradFill>
                  <a:gsLst>
                    <a:gs pos="3333">
                      <a:schemeClr val="tx1"/>
                    </a:gs>
                    <a:gs pos="3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p:txBody>
      </p:sp>
      <p:sp>
        <p:nvSpPr>
          <p:cNvPr id="4" name="Title 1"/>
          <p:cNvSpPr>
            <a:spLocks noGrp="1"/>
          </p:cNvSpPr>
          <p:nvPr>
            <p:ph type="title"/>
          </p:nvPr>
        </p:nvSpPr>
        <p:spPr>
          <a:xfrm>
            <a:off x="282576" y="1211263"/>
            <a:ext cx="11889564" cy="917575"/>
          </a:xfrm>
        </p:spPr>
        <p:txBody>
          <a:bodyPr/>
          <a:lstStyle>
            <a:lvl1pPr>
              <a:defRPr sz="7200" baseline="0">
                <a:gradFill>
                  <a:gsLst>
                    <a:gs pos="1250">
                      <a:schemeClr val="tx1"/>
                    </a:gs>
                    <a:gs pos="10000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16094695"/>
      </p:ext>
    </p:extLst>
  </p:cSld>
  <p:clrMapOvr>
    <a:masterClrMapping/>
  </p:clrMapOvr>
  <p:transition>
    <p:fade/>
  </p:transition>
  <p:timing>
    <p:tnLst>
      <p:par>
        <p:cT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1_50-50 Right Photo Layout_02">
    <p:bg bwMode="auto">
      <p:bgPr>
        <a:solidFill>
          <a:schemeClr val="bg2"/>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621" y="449261"/>
            <a:ext cx="2929050" cy="1344905"/>
          </a:xfrm>
          <a:prstGeom prst="rect">
            <a:avLst/>
          </a:prstGeom>
        </p:spPr>
      </p:pic>
      <p:sp>
        <p:nvSpPr>
          <p:cNvPr id="4" name="Title 1"/>
          <p:cNvSpPr>
            <a:spLocks noGrp="1"/>
          </p:cNvSpPr>
          <p:nvPr>
            <p:ph type="title" hasCustomPrompt="1"/>
          </p:nvPr>
        </p:nvSpPr>
        <p:spPr bwMode="invGray">
          <a:xfrm>
            <a:off x="274639" y="2137695"/>
            <a:ext cx="5486400" cy="2731168"/>
          </a:xfrm>
          <a:noFill/>
        </p:spPr>
        <p:txBody>
          <a:bodyPr vert="horz" wrap="square" lIns="146304" tIns="91440" rIns="146304" bIns="91440" rtlCol="0" anchor="t" anchorCtr="0">
            <a:noAutofit/>
          </a:bodyPr>
          <a:lstStyle>
            <a:lvl1pPr>
              <a:defRPr lang="en-US" sz="6000" spc="-100" baseline="0" dirty="0">
                <a:gradFill>
                  <a:gsLst>
                    <a:gs pos="5833">
                      <a:srgbClr val="FFFFFF"/>
                    </a:gs>
                    <a:gs pos="18000">
                      <a:srgbClr val="FFFFFF"/>
                    </a:gs>
                  </a:gsLst>
                  <a:lin ang="5400000" scaled="0"/>
                </a:gradFill>
              </a:defRPr>
            </a:lvl1pPr>
          </a:lstStyle>
          <a:p>
            <a:pPr lvl="0"/>
            <a:r>
              <a:rPr lang="en-US" dirty="0" smtClean="0"/>
              <a:t>Section title</a:t>
            </a:r>
            <a:endParaRPr lang="en-US" dirty="0"/>
          </a:p>
        </p:txBody>
      </p:sp>
      <p:sp>
        <p:nvSpPr>
          <p:cNvPr id="6" name="Text Placeholder 2"/>
          <p:cNvSpPr>
            <a:spLocks noGrp="1"/>
          </p:cNvSpPr>
          <p:nvPr>
            <p:ph type="body" sz="quarter" idx="14" hasCustomPrompt="1"/>
          </p:nvPr>
        </p:nvSpPr>
        <p:spPr bwMode="invGray">
          <a:xfrm>
            <a:off x="276272" y="4868863"/>
            <a:ext cx="5485039" cy="914399"/>
          </a:xfrm>
        </p:spPr>
        <p:txBody>
          <a:bodyPr tIns="109728" bIns="109728">
            <a:noAutofit/>
          </a:bodyPr>
          <a:lstStyle>
            <a:lvl1pPr marL="0" indent="0">
              <a:spcBef>
                <a:spcPts val="0"/>
              </a:spcBef>
              <a:buNone/>
              <a:defRPr sz="3200">
                <a:gradFill>
                  <a:gsLst>
                    <a:gs pos="1250">
                      <a:srgbClr val="FFFFFF"/>
                    </a:gs>
                    <a:gs pos="99000">
                      <a:srgbClr val="FFFFFF"/>
                    </a:gs>
                  </a:gsLst>
                  <a:lin ang="5400000" scaled="0"/>
                </a:gradFill>
              </a:defRPr>
            </a:lvl1pPr>
          </a:lstStyle>
          <a:p>
            <a:pPr lvl="0"/>
            <a:r>
              <a:rPr lang="en-US" dirty="0" smtClean="0"/>
              <a:t>Speaker Name</a:t>
            </a:r>
            <a:endParaRPr lang="en-US" dirty="0"/>
          </a:p>
        </p:txBody>
      </p:sp>
      <p:pic>
        <p:nvPicPr>
          <p:cNvPr id="10" name="MS logo whit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457200" y="6182440"/>
            <a:ext cx="1552931" cy="332660"/>
          </a:xfrm>
          <a:prstGeom prst="rect">
            <a:avLst/>
          </a:prstGeom>
        </p:spPr>
      </p:pic>
      <p:pic>
        <p:nvPicPr>
          <p:cNvPr id="8" name="Picture Placeholder 4"/>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6294437" y="0"/>
            <a:ext cx="6172200" cy="6994525"/>
          </a:xfrm>
          <a:prstGeom prst="rect">
            <a:avLst/>
          </a:prstGeom>
        </p:spPr>
      </p:pic>
      <p:pic>
        <p:nvPicPr>
          <p:cNvPr id="9" name="Picture Placeholder 4"/>
          <p:cNvPicPr>
            <a:picLocks noChangeAspect="1"/>
          </p:cNvPicPr>
          <p:nvPr userDrawn="1"/>
        </p:nvPicPr>
        <p:blipFill rotWithShape="1">
          <a:blip r:embed="rId5" cstate="screen">
            <a:extLst>
              <a:ext uri="{28A0092B-C50C-407E-A947-70E740481C1C}">
                <a14:useLocalDpi xmlns:a14="http://schemas.microsoft.com/office/drawing/2010/main" val="0"/>
              </a:ext>
            </a:extLst>
          </a:blip>
          <a:srcRect l="-503" b="-1"/>
          <a:stretch/>
        </p:blipFill>
        <p:spPr>
          <a:xfrm>
            <a:off x="6270259" y="-7938"/>
            <a:ext cx="6196378" cy="7010400"/>
          </a:xfrm>
          <a:prstGeom prst="rect">
            <a:avLst/>
          </a:prstGeom>
        </p:spPr>
      </p:pic>
    </p:spTree>
    <p:extLst>
      <p:ext uri="{BB962C8B-B14F-4D97-AF65-F5344CB8AC3E}">
        <p14:creationId xmlns:p14="http://schemas.microsoft.com/office/powerpoint/2010/main" val="854179943"/>
      </p:ext>
    </p:extLst>
  </p:cSld>
  <p:clrMapOvr>
    <a:masterClrMapping/>
  </p:clrMapOvr>
  <p:transition>
    <p:fade/>
  </p:transition>
  <p:timing>
    <p:tnLst>
      <p:par>
        <p:cTn id="1" dur="indefinite" restart="never" nodeType="tmRoot"/>
      </p:par>
    </p:tn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1_50-50 Right Photo Layout_03">
    <p:bg bwMode="auto">
      <p:bgPr>
        <a:solidFill>
          <a:schemeClr val="bg2"/>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621" y="449261"/>
            <a:ext cx="2929050" cy="1344905"/>
          </a:xfrm>
          <a:prstGeom prst="rect">
            <a:avLst/>
          </a:prstGeom>
        </p:spPr>
      </p:pic>
      <p:sp>
        <p:nvSpPr>
          <p:cNvPr id="4" name="Title 1"/>
          <p:cNvSpPr>
            <a:spLocks noGrp="1"/>
          </p:cNvSpPr>
          <p:nvPr>
            <p:ph type="title" hasCustomPrompt="1"/>
          </p:nvPr>
        </p:nvSpPr>
        <p:spPr bwMode="invGray">
          <a:xfrm>
            <a:off x="274639" y="2137695"/>
            <a:ext cx="5486400" cy="2731168"/>
          </a:xfrm>
          <a:noFill/>
        </p:spPr>
        <p:txBody>
          <a:bodyPr vert="horz" wrap="square" lIns="146304" tIns="91440" rIns="146304" bIns="91440" rtlCol="0" anchor="t" anchorCtr="0">
            <a:noAutofit/>
          </a:bodyPr>
          <a:lstStyle>
            <a:lvl1pPr>
              <a:defRPr lang="en-US" sz="6000" spc="-100" baseline="0" dirty="0">
                <a:gradFill>
                  <a:gsLst>
                    <a:gs pos="5833">
                      <a:srgbClr val="FFFFFF"/>
                    </a:gs>
                    <a:gs pos="18000">
                      <a:srgbClr val="FFFFFF"/>
                    </a:gs>
                  </a:gsLst>
                  <a:lin ang="5400000" scaled="0"/>
                </a:gradFill>
              </a:defRPr>
            </a:lvl1pPr>
          </a:lstStyle>
          <a:p>
            <a:pPr lvl="0"/>
            <a:r>
              <a:rPr lang="en-US" dirty="0" smtClean="0"/>
              <a:t>Section title</a:t>
            </a:r>
            <a:endParaRPr lang="en-US" dirty="0"/>
          </a:p>
        </p:txBody>
      </p:sp>
      <p:sp>
        <p:nvSpPr>
          <p:cNvPr id="6" name="Text Placeholder 2"/>
          <p:cNvSpPr>
            <a:spLocks noGrp="1"/>
          </p:cNvSpPr>
          <p:nvPr>
            <p:ph type="body" sz="quarter" idx="14" hasCustomPrompt="1"/>
          </p:nvPr>
        </p:nvSpPr>
        <p:spPr bwMode="invGray">
          <a:xfrm>
            <a:off x="276272" y="4868863"/>
            <a:ext cx="5485039" cy="914399"/>
          </a:xfrm>
        </p:spPr>
        <p:txBody>
          <a:bodyPr tIns="109728" bIns="109728">
            <a:noAutofit/>
          </a:bodyPr>
          <a:lstStyle>
            <a:lvl1pPr marL="0" indent="0">
              <a:spcBef>
                <a:spcPts val="0"/>
              </a:spcBef>
              <a:buNone/>
              <a:defRPr sz="3200">
                <a:gradFill>
                  <a:gsLst>
                    <a:gs pos="1250">
                      <a:srgbClr val="FFFFFF"/>
                    </a:gs>
                    <a:gs pos="99000">
                      <a:srgbClr val="FFFFFF"/>
                    </a:gs>
                  </a:gsLst>
                  <a:lin ang="5400000" scaled="0"/>
                </a:gradFill>
              </a:defRPr>
            </a:lvl1pPr>
          </a:lstStyle>
          <a:p>
            <a:pPr lvl="0"/>
            <a:r>
              <a:rPr lang="en-US" dirty="0" smtClean="0"/>
              <a:t>Speaker Name</a:t>
            </a:r>
            <a:endParaRPr lang="en-US" dirty="0"/>
          </a:p>
        </p:txBody>
      </p:sp>
      <p:pic>
        <p:nvPicPr>
          <p:cNvPr id="10" name="MS logo whit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457200" y="6182440"/>
            <a:ext cx="1552931" cy="332660"/>
          </a:xfrm>
          <a:prstGeom prst="rect">
            <a:avLst/>
          </a:prstGeom>
        </p:spPr>
      </p:pic>
      <p:pic>
        <p:nvPicPr>
          <p:cNvPr id="8" name="Picture Placeholder 4"/>
          <p:cNvPicPr>
            <a:picLocks noChangeAspect="1"/>
          </p:cNvPicPr>
          <p:nvPr userDrawn="1"/>
        </p:nvPicPr>
        <p:blipFill rotWithShape="1">
          <a:blip r:embed="rId4" cstate="screen">
            <a:extLst>
              <a:ext uri="{28A0092B-C50C-407E-A947-70E740481C1C}">
                <a14:useLocalDpi xmlns:a14="http://schemas.microsoft.com/office/drawing/2010/main" val="0"/>
              </a:ext>
            </a:extLst>
          </a:blip>
          <a:srcRect b="-114"/>
          <a:stretch/>
        </p:blipFill>
        <p:spPr>
          <a:xfrm>
            <a:off x="6294436" y="1"/>
            <a:ext cx="6172201" cy="6994524"/>
          </a:xfrm>
          <a:prstGeom prst="rect">
            <a:avLst/>
          </a:prstGeom>
        </p:spPr>
      </p:pic>
    </p:spTree>
    <p:extLst>
      <p:ext uri="{BB962C8B-B14F-4D97-AF65-F5344CB8AC3E}">
        <p14:creationId xmlns:p14="http://schemas.microsoft.com/office/powerpoint/2010/main" val="191214506"/>
      </p:ext>
    </p:extLst>
  </p:cSld>
  <p:clrMapOvr>
    <a:masterClrMapping/>
  </p:clrMapOvr>
  <p:transition>
    <p:fade/>
  </p:transition>
  <p:timing>
    <p:tnLst>
      <p:par>
        <p:cTn id="1" dur="indefinite" restart="never" nodeType="tmRoot"/>
      </p:par>
    </p:tnLst>
  </p:timing>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3149033"/>
      </p:ext>
    </p:extLst>
  </p:cSld>
  <p:clrMapOvr>
    <a:masterClrMapping/>
  </p:clrMapOvr>
  <p:transition>
    <p:fade/>
  </p:transition>
  <p:timing>
    <p:tnLst>
      <p:par>
        <p:cTn id="1" dur="indefinite" restart="never" nodeType="tmRoot"/>
      </p:par>
    </p:tnLst>
  </p:timing>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4057508"/>
      </p:ext>
    </p:extLst>
  </p:cSld>
  <p:clrMapOvr>
    <a:masterClrMapping/>
  </p:clrMapOvr>
  <p:transition>
    <p:fade/>
  </p:transition>
  <p:timing>
    <p:tnLst>
      <p:par>
        <p:cTn id="1" dur="indefinite" restart="never" nodeType="tmRoot"/>
      </p:par>
    </p:tnLst>
  </p:timing>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3755502"/>
      </p:ext>
    </p:extLst>
  </p:cSld>
  <p:clrMapOvr>
    <a:masterClrMapping/>
  </p:clrMapOvr>
  <p:transition>
    <p:fade/>
  </p:transition>
  <p:timing>
    <p:tnLst>
      <p:par>
        <p:cTn id="1" dur="indefinite" restart="never" nodeType="tmRoot"/>
      </p:par>
    </p:tnLst>
  </p:timing>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7374676"/>
      </p:ext>
    </p:extLst>
  </p:cSld>
  <p:clrMapOvr>
    <a:masterClrMapping/>
  </p:clrMapOvr>
  <p:transition>
    <p:fade/>
  </p:transition>
  <p:timing>
    <p:tnLst>
      <p:par>
        <p:cTn id="1" dur="indefinite" restart="never" nodeType="tmRoot"/>
      </p:par>
    </p:tnLst>
  </p:timing>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Wingdings" panose="05000000000000000000" pitchFamily="2" charset="2"/>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Wingdings" panose="05000000000000000000" pitchFamily="2" charset="2"/>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Wingdings" panose="05000000000000000000" pitchFamily="2" charset="2"/>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Wingdings" panose="05000000000000000000" pitchFamily="2" charset="2"/>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Wingdings" panose="05000000000000000000" pitchFamily="2" charset="2"/>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48877423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Black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Wingdings" panose="05000000000000000000" pitchFamily="2" charset="2"/>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Wingdings" panose="05000000000000000000" pitchFamily="2" charset="2"/>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Wingdings" panose="05000000000000000000" pitchFamily="2" charset="2"/>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Wingdings" panose="05000000000000000000" pitchFamily="2" charset="2"/>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Wingdings" panose="05000000000000000000" pitchFamily="2" charset="2"/>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31465355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3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8332" y="2873017"/>
            <a:ext cx="11255708" cy="2435131"/>
          </a:xfrm>
        </p:spPr>
        <p:txBody>
          <a:bodyPr anchor="b">
            <a:noAutofit/>
          </a:bodyPr>
          <a:lstStyle>
            <a:lvl1pPr algn="l">
              <a:defRPr sz="24368">
                <a:solidFill>
                  <a:schemeClr val="bg1"/>
                </a:solidFill>
              </a:defRPr>
            </a:lvl1pPr>
          </a:lstStyle>
          <a:p>
            <a:r>
              <a:rPr lang="en-US" dirty="0" smtClean="0"/>
              <a:t>web</a:t>
            </a:r>
            <a:endParaRPr lang="en-US" dirty="0"/>
          </a:p>
        </p:txBody>
      </p:sp>
    </p:spTree>
    <p:extLst>
      <p:ext uri="{BB962C8B-B14F-4D97-AF65-F5344CB8AC3E}">
        <p14:creationId xmlns:p14="http://schemas.microsoft.com/office/powerpoint/2010/main" val="150754571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2.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3" Type="http://schemas.openxmlformats.org/officeDocument/2006/relationships/slideLayout" Target="../slideLayouts/slideLayout42.xml"/><Relationship Id="rId21" Type="http://schemas.openxmlformats.org/officeDocument/2006/relationships/slideLayout" Target="../slideLayouts/slideLayout60.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image" Target="../media/image8.png"/><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theme" Target="../theme/theme3.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26" Type="http://schemas.openxmlformats.org/officeDocument/2006/relationships/slideLayout" Target="../slideLayouts/slideLayout88.xml"/><Relationship Id="rId3" Type="http://schemas.openxmlformats.org/officeDocument/2006/relationships/slideLayout" Target="../slideLayouts/slideLayout65.xml"/><Relationship Id="rId21" Type="http://schemas.openxmlformats.org/officeDocument/2006/relationships/slideLayout" Target="../slideLayouts/slideLayout83.xml"/><Relationship Id="rId34" Type="http://schemas.openxmlformats.org/officeDocument/2006/relationships/slideLayout" Target="../slideLayouts/slideLayout96.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5" Type="http://schemas.openxmlformats.org/officeDocument/2006/relationships/slideLayout" Target="../slideLayouts/slideLayout87.xml"/><Relationship Id="rId33" Type="http://schemas.openxmlformats.org/officeDocument/2006/relationships/slideLayout" Target="../slideLayouts/slideLayout95.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29" Type="http://schemas.openxmlformats.org/officeDocument/2006/relationships/slideLayout" Target="../slideLayouts/slideLayout91.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24" Type="http://schemas.openxmlformats.org/officeDocument/2006/relationships/slideLayout" Target="../slideLayouts/slideLayout86.xml"/><Relationship Id="rId32" Type="http://schemas.openxmlformats.org/officeDocument/2006/relationships/slideLayout" Target="../slideLayouts/slideLayout94.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slideLayout" Target="../slideLayouts/slideLayout85.xml"/><Relationship Id="rId28" Type="http://schemas.openxmlformats.org/officeDocument/2006/relationships/slideLayout" Target="../slideLayouts/slideLayout90.xml"/><Relationship Id="rId36" Type="http://schemas.openxmlformats.org/officeDocument/2006/relationships/image" Target="../media/image1.png"/><Relationship Id="rId10" Type="http://schemas.openxmlformats.org/officeDocument/2006/relationships/slideLayout" Target="../slideLayouts/slideLayout72.xml"/><Relationship Id="rId19" Type="http://schemas.openxmlformats.org/officeDocument/2006/relationships/slideLayout" Target="../slideLayouts/slideLayout81.xml"/><Relationship Id="rId31" Type="http://schemas.openxmlformats.org/officeDocument/2006/relationships/slideLayout" Target="../slideLayouts/slideLayout93.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slideLayout" Target="../slideLayouts/slideLayout84.xml"/><Relationship Id="rId27" Type="http://schemas.openxmlformats.org/officeDocument/2006/relationships/slideLayout" Target="../slideLayouts/slideLayout89.xml"/><Relationship Id="rId30" Type="http://schemas.openxmlformats.org/officeDocument/2006/relationships/slideLayout" Target="../slideLayouts/slideLayout92.xml"/><Relationship Id="rId35"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18" Type="http://schemas.openxmlformats.org/officeDocument/2006/relationships/slideLayout" Target="../slideLayouts/slideLayout114.xml"/><Relationship Id="rId3" Type="http://schemas.openxmlformats.org/officeDocument/2006/relationships/slideLayout" Target="../slideLayouts/slideLayout99.xml"/><Relationship Id="rId21" Type="http://schemas.openxmlformats.org/officeDocument/2006/relationships/slideLayout" Target="../slideLayouts/slideLayout117.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5" Type="http://schemas.openxmlformats.org/officeDocument/2006/relationships/image" Target="../media/image8.png"/><Relationship Id="rId2" Type="http://schemas.openxmlformats.org/officeDocument/2006/relationships/slideLayout" Target="../slideLayouts/slideLayout98.xml"/><Relationship Id="rId16" Type="http://schemas.openxmlformats.org/officeDocument/2006/relationships/slideLayout" Target="../slideLayouts/slideLayout112.xml"/><Relationship Id="rId20" Type="http://schemas.openxmlformats.org/officeDocument/2006/relationships/slideLayout" Target="../slideLayouts/slideLayout116.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24" Type="http://schemas.openxmlformats.org/officeDocument/2006/relationships/theme" Target="../theme/theme5.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23" Type="http://schemas.openxmlformats.org/officeDocument/2006/relationships/slideLayout" Target="../slideLayouts/slideLayout119.xml"/><Relationship Id="rId10" Type="http://schemas.openxmlformats.org/officeDocument/2006/relationships/slideLayout" Target="../slideLayouts/slideLayout106.xml"/><Relationship Id="rId19" Type="http://schemas.openxmlformats.org/officeDocument/2006/relationships/slideLayout" Target="../slideLayouts/slideLayout115.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 Id="rId22" Type="http://schemas.openxmlformats.org/officeDocument/2006/relationships/slideLayout" Target="../slideLayouts/slideLayout11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18" Type="http://schemas.openxmlformats.org/officeDocument/2006/relationships/slideLayout" Target="../slideLayouts/slideLayout137.xml"/><Relationship Id="rId26" Type="http://schemas.openxmlformats.org/officeDocument/2006/relationships/slideLayout" Target="../slideLayouts/slideLayout145.xml"/><Relationship Id="rId39" Type="http://schemas.openxmlformats.org/officeDocument/2006/relationships/slideLayout" Target="../slideLayouts/slideLayout158.xml"/><Relationship Id="rId3" Type="http://schemas.openxmlformats.org/officeDocument/2006/relationships/slideLayout" Target="../slideLayouts/slideLayout122.xml"/><Relationship Id="rId21" Type="http://schemas.openxmlformats.org/officeDocument/2006/relationships/slideLayout" Target="../slideLayouts/slideLayout140.xml"/><Relationship Id="rId34" Type="http://schemas.openxmlformats.org/officeDocument/2006/relationships/slideLayout" Target="../slideLayouts/slideLayout153.xml"/><Relationship Id="rId42" Type="http://schemas.openxmlformats.org/officeDocument/2006/relationships/slideLayout" Target="../slideLayouts/slideLayout161.xml"/><Relationship Id="rId47" Type="http://schemas.openxmlformats.org/officeDocument/2006/relationships/slideLayout" Target="../slideLayouts/slideLayout166.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slideLayout" Target="../slideLayouts/slideLayout136.xml"/><Relationship Id="rId25" Type="http://schemas.openxmlformats.org/officeDocument/2006/relationships/slideLayout" Target="../slideLayouts/slideLayout144.xml"/><Relationship Id="rId33" Type="http://schemas.openxmlformats.org/officeDocument/2006/relationships/slideLayout" Target="../slideLayouts/slideLayout152.xml"/><Relationship Id="rId38" Type="http://schemas.openxmlformats.org/officeDocument/2006/relationships/slideLayout" Target="../slideLayouts/slideLayout157.xml"/><Relationship Id="rId46" Type="http://schemas.openxmlformats.org/officeDocument/2006/relationships/slideLayout" Target="../slideLayouts/slideLayout165.xml"/><Relationship Id="rId2" Type="http://schemas.openxmlformats.org/officeDocument/2006/relationships/slideLayout" Target="../slideLayouts/slideLayout121.xml"/><Relationship Id="rId16" Type="http://schemas.openxmlformats.org/officeDocument/2006/relationships/slideLayout" Target="../slideLayouts/slideLayout135.xml"/><Relationship Id="rId20" Type="http://schemas.openxmlformats.org/officeDocument/2006/relationships/slideLayout" Target="../slideLayouts/slideLayout139.xml"/><Relationship Id="rId29" Type="http://schemas.openxmlformats.org/officeDocument/2006/relationships/slideLayout" Target="../slideLayouts/slideLayout148.xml"/><Relationship Id="rId41" Type="http://schemas.openxmlformats.org/officeDocument/2006/relationships/slideLayout" Target="../slideLayouts/slideLayout160.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24" Type="http://schemas.openxmlformats.org/officeDocument/2006/relationships/slideLayout" Target="../slideLayouts/slideLayout143.xml"/><Relationship Id="rId32" Type="http://schemas.openxmlformats.org/officeDocument/2006/relationships/slideLayout" Target="../slideLayouts/slideLayout151.xml"/><Relationship Id="rId37" Type="http://schemas.openxmlformats.org/officeDocument/2006/relationships/slideLayout" Target="../slideLayouts/slideLayout156.xml"/><Relationship Id="rId40" Type="http://schemas.openxmlformats.org/officeDocument/2006/relationships/slideLayout" Target="../slideLayouts/slideLayout159.xml"/><Relationship Id="rId45" Type="http://schemas.openxmlformats.org/officeDocument/2006/relationships/slideLayout" Target="../slideLayouts/slideLayout164.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23" Type="http://schemas.openxmlformats.org/officeDocument/2006/relationships/slideLayout" Target="../slideLayouts/slideLayout142.xml"/><Relationship Id="rId28" Type="http://schemas.openxmlformats.org/officeDocument/2006/relationships/slideLayout" Target="../slideLayouts/slideLayout147.xml"/><Relationship Id="rId36" Type="http://schemas.openxmlformats.org/officeDocument/2006/relationships/slideLayout" Target="../slideLayouts/slideLayout155.xml"/><Relationship Id="rId10" Type="http://schemas.openxmlformats.org/officeDocument/2006/relationships/slideLayout" Target="../slideLayouts/slideLayout129.xml"/><Relationship Id="rId19" Type="http://schemas.openxmlformats.org/officeDocument/2006/relationships/slideLayout" Target="../slideLayouts/slideLayout138.xml"/><Relationship Id="rId31" Type="http://schemas.openxmlformats.org/officeDocument/2006/relationships/slideLayout" Target="../slideLayouts/slideLayout150.xml"/><Relationship Id="rId44" Type="http://schemas.openxmlformats.org/officeDocument/2006/relationships/slideLayout" Target="../slideLayouts/slideLayout163.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 Id="rId22" Type="http://schemas.openxmlformats.org/officeDocument/2006/relationships/slideLayout" Target="../slideLayouts/slideLayout141.xml"/><Relationship Id="rId27" Type="http://schemas.openxmlformats.org/officeDocument/2006/relationships/slideLayout" Target="../slideLayouts/slideLayout146.xml"/><Relationship Id="rId30" Type="http://schemas.openxmlformats.org/officeDocument/2006/relationships/slideLayout" Target="../slideLayouts/slideLayout149.xml"/><Relationship Id="rId35" Type="http://schemas.openxmlformats.org/officeDocument/2006/relationships/slideLayout" Target="../slideLayouts/slideLayout154.xml"/><Relationship Id="rId43" Type="http://schemas.openxmlformats.org/officeDocument/2006/relationships/slideLayout" Target="../slideLayouts/slideLayout162.xml"/><Relationship Id="rId48"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74.xml"/><Relationship Id="rId13" Type="http://schemas.openxmlformats.org/officeDocument/2006/relationships/slideLayout" Target="../slideLayouts/slideLayout179.xml"/><Relationship Id="rId18" Type="http://schemas.openxmlformats.org/officeDocument/2006/relationships/slideLayout" Target="../slideLayouts/slideLayout184.xml"/><Relationship Id="rId3" Type="http://schemas.openxmlformats.org/officeDocument/2006/relationships/slideLayout" Target="../slideLayouts/slideLayout169.xml"/><Relationship Id="rId7" Type="http://schemas.openxmlformats.org/officeDocument/2006/relationships/slideLayout" Target="../slideLayouts/slideLayout173.xml"/><Relationship Id="rId12" Type="http://schemas.openxmlformats.org/officeDocument/2006/relationships/slideLayout" Target="../slideLayouts/slideLayout178.xml"/><Relationship Id="rId17" Type="http://schemas.openxmlformats.org/officeDocument/2006/relationships/slideLayout" Target="../slideLayouts/slideLayout183.xml"/><Relationship Id="rId2" Type="http://schemas.openxmlformats.org/officeDocument/2006/relationships/slideLayout" Target="../slideLayouts/slideLayout168.xml"/><Relationship Id="rId16" Type="http://schemas.openxmlformats.org/officeDocument/2006/relationships/slideLayout" Target="../slideLayouts/slideLayout182.xml"/><Relationship Id="rId20" Type="http://schemas.openxmlformats.org/officeDocument/2006/relationships/image" Target="../media/image80.png"/><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5" Type="http://schemas.openxmlformats.org/officeDocument/2006/relationships/slideLayout" Target="../slideLayouts/slideLayout171.xml"/><Relationship Id="rId15" Type="http://schemas.openxmlformats.org/officeDocument/2006/relationships/slideLayout" Target="../slideLayouts/slideLayout181.xml"/><Relationship Id="rId10" Type="http://schemas.openxmlformats.org/officeDocument/2006/relationships/slideLayout" Target="../slideLayouts/slideLayout176.xml"/><Relationship Id="rId19" Type="http://schemas.openxmlformats.org/officeDocument/2006/relationships/theme" Target="../theme/theme7.xml"/><Relationship Id="rId4" Type="http://schemas.openxmlformats.org/officeDocument/2006/relationships/slideLayout" Target="../slideLayouts/slideLayout170.xml"/><Relationship Id="rId9" Type="http://schemas.openxmlformats.org/officeDocument/2006/relationships/slideLayout" Target="../slideLayouts/slideLayout175.xml"/><Relationship Id="rId14" Type="http://schemas.openxmlformats.org/officeDocument/2006/relationships/slideLayout" Target="../slideLayouts/slideLayout1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92.xml"/><Relationship Id="rId13" Type="http://schemas.openxmlformats.org/officeDocument/2006/relationships/slideLayout" Target="../slideLayouts/slideLayout197.xml"/><Relationship Id="rId18" Type="http://schemas.openxmlformats.org/officeDocument/2006/relationships/theme" Target="../theme/theme8.xml"/><Relationship Id="rId3" Type="http://schemas.openxmlformats.org/officeDocument/2006/relationships/slideLayout" Target="../slideLayouts/slideLayout187.xml"/><Relationship Id="rId7" Type="http://schemas.openxmlformats.org/officeDocument/2006/relationships/slideLayout" Target="../slideLayouts/slideLayout191.xml"/><Relationship Id="rId12" Type="http://schemas.openxmlformats.org/officeDocument/2006/relationships/slideLayout" Target="../slideLayouts/slideLayout196.xml"/><Relationship Id="rId17" Type="http://schemas.openxmlformats.org/officeDocument/2006/relationships/slideLayout" Target="../slideLayouts/slideLayout201.xml"/><Relationship Id="rId2" Type="http://schemas.openxmlformats.org/officeDocument/2006/relationships/slideLayout" Target="../slideLayouts/slideLayout186.xml"/><Relationship Id="rId16" Type="http://schemas.openxmlformats.org/officeDocument/2006/relationships/slideLayout" Target="../slideLayouts/slideLayout200.xml"/><Relationship Id="rId1" Type="http://schemas.openxmlformats.org/officeDocument/2006/relationships/slideLayout" Target="../slideLayouts/slideLayout185.xml"/><Relationship Id="rId6" Type="http://schemas.openxmlformats.org/officeDocument/2006/relationships/slideLayout" Target="../slideLayouts/slideLayout190.xml"/><Relationship Id="rId11" Type="http://schemas.openxmlformats.org/officeDocument/2006/relationships/slideLayout" Target="../slideLayouts/slideLayout195.xml"/><Relationship Id="rId5" Type="http://schemas.openxmlformats.org/officeDocument/2006/relationships/slideLayout" Target="../slideLayouts/slideLayout189.xml"/><Relationship Id="rId15" Type="http://schemas.openxmlformats.org/officeDocument/2006/relationships/slideLayout" Target="../slideLayouts/slideLayout199.xml"/><Relationship Id="rId10" Type="http://schemas.openxmlformats.org/officeDocument/2006/relationships/slideLayout" Target="../slideLayouts/slideLayout194.xml"/><Relationship Id="rId19" Type="http://schemas.openxmlformats.org/officeDocument/2006/relationships/image" Target="../media/image80.png"/><Relationship Id="rId4" Type="http://schemas.openxmlformats.org/officeDocument/2006/relationships/slideLayout" Target="../slideLayouts/slideLayout188.xml"/><Relationship Id="rId9" Type="http://schemas.openxmlformats.org/officeDocument/2006/relationships/slideLayout" Target="../slideLayouts/slideLayout193.xml"/><Relationship Id="rId14" Type="http://schemas.openxmlformats.org/officeDocument/2006/relationships/slideLayout" Target="../slideLayouts/slideLayout19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slideLayout" Target="../slideLayouts/slideLayout214.xml"/><Relationship Id="rId18" Type="http://schemas.openxmlformats.org/officeDocument/2006/relationships/slideLayout" Target="../slideLayouts/slideLayout219.xml"/><Relationship Id="rId26" Type="http://schemas.openxmlformats.org/officeDocument/2006/relationships/slideLayout" Target="../slideLayouts/slideLayout227.xml"/><Relationship Id="rId3" Type="http://schemas.openxmlformats.org/officeDocument/2006/relationships/slideLayout" Target="../slideLayouts/slideLayout204.xml"/><Relationship Id="rId21" Type="http://schemas.openxmlformats.org/officeDocument/2006/relationships/slideLayout" Target="../slideLayouts/slideLayout222.xml"/><Relationship Id="rId34" Type="http://schemas.openxmlformats.org/officeDocument/2006/relationships/slideLayout" Target="../slideLayouts/slideLayout235.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17" Type="http://schemas.openxmlformats.org/officeDocument/2006/relationships/slideLayout" Target="../slideLayouts/slideLayout218.xml"/><Relationship Id="rId25" Type="http://schemas.openxmlformats.org/officeDocument/2006/relationships/slideLayout" Target="../slideLayouts/slideLayout226.xml"/><Relationship Id="rId33" Type="http://schemas.openxmlformats.org/officeDocument/2006/relationships/slideLayout" Target="../slideLayouts/slideLayout234.xml"/><Relationship Id="rId2" Type="http://schemas.openxmlformats.org/officeDocument/2006/relationships/slideLayout" Target="../slideLayouts/slideLayout203.xml"/><Relationship Id="rId16" Type="http://schemas.openxmlformats.org/officeDocument/2006/relationships/slideLayout" Target="../slideLayouts/slideLayout217.xml"/><Relationship Id="rId20" Type="http://schemas.openxmlformats.org/officeDocument/2006/relationships/slideLayout" Target="../slideLayouts/slideLayout221.xml"/><Relationship Id="rId29" Type="http://schemas.openxmlformats.org/officeDocument/2006/relationships/slideLayout" Target="../slideLayouts/slideLayout230.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24" Type="http://schemas.openxmlformats.org/officeDocument/2006/relationships/slideLayout" Target="../slideLayouts/slideLayout225.xml"/><Relationship Id="rId32" Type="http://schemas.openxmlformats.org/officeDocument/2006/relationships/slideLayout" Target="../slideLayouts/slideLayout233.xml"/><Relationship Id="rId37" Type="http://schemas.openxmlformats.org/officeDocument/2006/relationships/image" Target="../media/image83.png"/><Relationship Id="rId5" Type="http://schemas.openxmlformats.org/officeDocument/2006/relationships/slideLayout" Target="../slideLayouts/slideLayout206.xml"/><Relationship Id="rId15" Type="http://schemas.openxmlformats.org/officeDocument/2006/relationships/slideLayout" Target="../slideLayouts/slideLayout216.xml"/><Relationship Id="rId23" Type="http://schemas.openxmlformats.org/officeDocument/2006/relationships/slideLayout" Target="../slideLayouts/slideLayout224.xml"/><Relationship Id="rId28" Type="http://schemas.openxmlformats.org/officeDocument/2006/relationships/slideLayout" Target="../slideLayouts/slideLayout229.xml"/><Relationship Id="rId36" Type="http://schemas.openxmlformats.org/officeDocument/2006/relationships/image" Target="../media/image82.png"/><Relationship Id="rId10" Type="http://schemas.openxmlformats.org/officeDocument/2006/relationships/slideLayout" Target="../slideLayouts/slideLayout211.xml"/><Relationship Id="rId19" Type="http://schemas.openxmlformats.org/officeDocument/2006/relationships/slideLayout" Target="../slideLayouts/slideLayout220.xml"/><Relationship Id="rId31" Type="http://schemas.openxmlformats.org/officeDocument/2006/relationships/slideLayout" Target="../slideLayouts/slideLayout232.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slideLayout" Target="../slideLayouts/slideLayout215.xml"/><Relationship Id="rId22" Type="http://schemas.openxmlformats.org/officeDocument/2006/relationships/slideLayout" Target="../slideLayouts/slideLayout223.xml"/><Relationship Id="rId27" Type="http://schemas.openxmlformats.org/officeDocument/2006/relationships/slideLayout" Target="../slideLayouts/slideLayout228.xml"/><Relationship Id="rId30" Type="http://schemas.openxmlformats.org/officeDocument/2006/relationships/slideLayout" Target="../slideLayouts/slideLayout231.xml"/><Relationship Id="rId35"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p:nvPicPr>
        <p:blipFill>
          <a:blip r:embed="rId29"/>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423027901"/>
      </p:ext>
    </p:extLst>
  </p:cSld>
  <p:clrMap bg1="dk1" tx1="lt1" bg2="dk2" tx2="lt2" accent1="accent1" accent2="accent2" accent3="accent3" accent4="accent4" accent5="accent5" accent6="accent6" hlink="hlink" folHlink="folHlink"/>
  <p:sldLayoutIdLst>
    <p:sldLayoutId id="2147484300" r:id="rId1"/>
    <p:sldLayoutId id="2147484301" r:id="rId2"/>
    <p:sldLayoutId id="2147484289" r:id="rId3"/>
    <p:sldLayoutId id="2147484290" r:id="rId4"/>
    <p:sldLayoutId id="2147484270" r:id="rId5"/>
    <p:sldLayoutId id="2147484271" r:id="rId6"/>
    <p:sldLayoutId id="2147484272" r:id="rId7"/>
    <p:sldLayoutId id="2147484274" r:id="rId8"/>
    <p:sldLayoutId id="2147484273" r:id="rId9"/>
    <p:sldLayoutId id="2147484279" r:id="rId10"/>
    <p:sldLayoutId id="2147484282" r:id="rId11"/>
    <p:sldLayoutId id="2147484087" r:id="rId12"/>
    <p:sldLayoutId id="2147484098" r:id="rId13"/>
    <p:sldLayoutId id="2147484107" r:id="rId14"/>
    <p:sldLayoutId id="2147484086" r:id="rId15"/>
    <p:sldLayoutId id="2147484099" r:id="rId16"/>
    <p:sldLayoutId id="2147484100" r:id="rId17"/>
    <p:sldLayoutId id="2147484106" r:id="rId18"/>
    <p:sldLayoutId id="2147484089" r:id="rId19"/>
    <p:sldLayoutId id="2147484092" r:id="rId20"/>
    <p:sldLayoutId id="2147484285" r:id="rId21"/>
    <p:sldLayoutId id="2147484286" r:id="rId22"/>
    <p:sldLayoutId id="2147484304" r:id="rId23"/>
    <p:sldLayoutId id="2147484305" r:id="rId24"/>
    <p:sldLayoutId id="2147484306" r:id="rId25"/>
    <p:sldLayoutId id="2147484307" r:id="rId26"/>
    <p:sldLayoutId id="2147484490" r:id="rId27"/>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8" y="296863"/>
            <a:ext cx="11772900" cy="917575"/>
          </a:xfrm>
          <a:prstGeom prst="rect">
            <a:avLst/>
          </a:prstGeom>
        </p:spPr>
        <p:txBody>
          <a:bodyPr vert="horz" wrap="square" lIns="146304" tIns="91440" rIns="146304" bIns="91440" rtlCol="0" anchor="t">
            <a:noAutofit/>
          </a:bodyPr>
          <a:lstStyle/>
          <a:p>
            <a:r>
              <a:rPr lang="en-US" dirty="0" smtClean="0"/>
              <a:t>Click to edit Master title style</a:t>
            </a:r>
            <a:endParaRPr lang="en-US" dirty="0"/>
          </a:p>
        </p:txBody>
      </p:sp>
      <p:sp>
        <p:nvSpPr>
          <p:cNvPr id="4" name="Text Placeholder 3"/>
          <p:cNvSpPr>
            <a:spLocks noGrp="1"/>
          </p:cNvSpPr>
          <p:nvPr>
            <p:ph type="body" idx="1"/>
          </p:nvPr>
        </p:nvSpPr>
        <p:spPr>
          <a:xfrm>
            <a:off x="274638" y="1212850"/>
            <a:ext cx="11772900" cy="2228850"/>
          </a:xfrm>
          <a:prstGeom prst="rect">
            <a:avLst/>
          </a:prstGeom>
        </p:spPr>
        <p:txBody>
          <a:bodyPr vert="horz" wrap="square" lIns="146304" tIns="91440" rIns="146304" bIns="9144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076615029"/>
      </p:ext>
    </p:extLst>
  </p:cSld>
  <p:clrMap bg1="dk1" tx1="lt1" bg2="dk2" tx2="lt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 id="2147484321" r:id="rId12"/>
  </p:sldLayoutIdLst>
  <p:transition>
    <p:fade/>
  </p:transition>
  <p:timing>
    <p:tnLst>
      <p:par>
        <p:cTn id="1" dur="indefinite" restart="never" nodeType="tmRoot"/>
      </p:par>
    </p:tnLst>
  </p:timing>
  <p:txStyles>
    <p:titleStyle>
      <a:lvl1pPr algn="l" defTabSz="931863" rtl="0" fontAlgn="base">
        <a:lnSpc>
          <a:spcPct val="90000"/>
        </a:lnSpc>
        <a:spcBef>
          <a:spcPct val="0"/>
        </a:spcBef>
        <a:spcAft>
          <a:spcPct val="0"/>
        </a:spcAft>
        <a:defRPr lang="en-US" sz="5300" kern="1200" spc="-102" dirty="0">
          <a:ln w="3175">
            <a:noFill/>
          </a:ln>
          <a:gradFill>
            <a:gsLst>
              <a:gs pos="7080">
                <a:schemeClr val="tx1"/>
              </a:gs>
              <a:gs pos="26000">
                <a:schemeClr val="tx1"/>
              </a:gs>
            </a:gsLst>
            <a:lin ang="5400000" scaled="0"/>
          </a:gradFill>
          <a:latin typeface="+mj-lt"/>
          <a:ea typeface="+mn-ea"/>
          <a:cs typeface="Segoe UI" pitchFamily="34" charset="0"/>
        </a:defRPr>
      </a:lvl1pPr>
      <a:lvl2pPr algn="l" defTabSz="931863" rtl="0" fontAlgn="base">
        <a:lnSpc>
          <a:spcPct val="90000"/>
        </a:lnSpc>
        <a:spcBef>
          <a:spcPct val="0"/>
        </a:spcBef>
        <a:spcAft>
          <a:spcPct val="0"/>
        </a:spcAft>
        <a:defRPr sz="5300">
          <a:solidFill>
            <a:schemeClr val="tx1"/>
          </a:solidFill>
          <a:latin typeface="Segoe UI Light" panose="020B0502040204020203" pitchFamily="34" charset="0"/>
          <a:cs typeface="Segoe UI" panose="020B0502040204020203" pitchFamily="34" charset="0"/>
        </a:defRPr>
      </a:lvl2pPr>
      <a:lvl3pPr algn="l" defTabSz="931863" rtl="0" fontAlgn="base">
        <a:lnSpc>
          <a:spcPct val="90000"/>
        </a:lnSpc>
        <a:spcBef>
          <a:spcPct val="0"/>
        </a:spcBef>
        <a:spcAft>
          <a:spcPct val="0"/>
        </a:spcAft>
        <a:defRPr sz="5300">
          <a:solidFill>
            <a:schemeClr val="tx1"/>
          </a:solidFill>
          <a:latin typeface="Segoe UI Light" panose="020B0502040204020203" pitchFamily="34" charset="0"/>
          <a:cs typeface="Segoe UI" panose="020B0502040204020203" pitchFamily="34" charset="0"/>
        </a:defRPr>
      </a:lvl3pPr>
      <a:lvl4pPr algn="l" defTabSz="931863" rtl="0" fontAlgn="base">
        <a:lnSpc>
          <a:spcPct val="90000"/>
        </a:lnSpc>
        <a:spcBef>
          <a:spcPct val="0"/>
        </a:spcBef>
        <a:spcAft>
          <a:spcPct val="0"/>
        </a:spcAft>
        <a:defRPr sz="5300">
          <a:solidFill>
            <a:schemeClr val="tx1"/>
          </a:solidFill>
          <a:latin typeface="Segoe UI Light" panose="020B0502040204020203" pitchFamily="34" charset="0"/>
          <a:cs typeface="Segoe UI" panose="020B0502040204020203" pitchFamily="34" charset="0"/>
        </a:defRPr>
      </a:lvl4pPr>
      <a:lvl5pPr algn="l" defTabSz="931863" rtl="0" fontAlgn="base">
        <a:lnSpc>
          <a:spcPct val="90000"/>
        </a:lnSpc>
        <a:spcBef>
          <a:spcPct val="0"/>
        </a:spcBef>
        <a:spcAft>
          <a:spcPct val="0"/>
        </a:spcAft>
        <a:defRPr sz="5300">
          <a:solidFill>
            <a:schemeClr val="tx1"/>
          </a:solidFill>
          <a:latin typeface="Segoe UI Light" panose="020B0502040204020203" pitchFamily="34" charset="0"/>
          <a:cs typeface="Segoe UI" panose="020B0502040204020203" pitchFamily="34" charset="0"/>
        </a:defRPr>
      </a:lvl5pPr>
      <a:lvl6pPr marL="457200" algn="l" defTabSz="931863" rtl="0" fontAlgn="base">
        <a:lnSpc>
          <a:spcPct val="90000"/>
        </a:lnSpc>
        <a:spcBef>
          <a:spcPct val="0"/>
        </a:spcBef>
        <a:spcAft>
          <a:spcPct val="0"/>
        </a:spcAft>
        <a:defRPr sz="5300">
          <a:solidFill>
            <a:schemeClr val="tx1"/>
          </a:solidFill>
          <a:latin typeface="Segoe UI Light" panose="020B0502040204020203" pitchFamily="34" charset="0"/>
          <a:cs typeface="Segoe UI" panose="020B0502040204020203" pitchFamily="34" charset="0"/>
        </a:defRPr>
      </a:lvl6pPr>
      <a:lvl7pPr marL="914400" algn="l" defTabSz="931863" rtl="0" fontAlgn="base">
        <a:lnSpc>
          <a:spcPct val="90000"/>
        </a:lnSpc>
        <a:spcBef>
          <a:spcPct val="0"/>
        </a:spcBef>
        <a:spcAft>
          <a:spcPct val="0"/>
        </a:spcAft>
        <a:defRPr sz="5300">
          <a:solidFill>
            <a:schemeClr val="tx1"/>
          </a:solidFill>
          <a:latin typeface="Segoe UI Light" panose="020B0502040204020203" pitchFamily="34" charset="0"/>
          <a:cs typeface="Segoe UI" panose="020B0502040204020203" pitchFamily="34" charset="0"/>
        </a:defRPr>
      </a:lvl7pPr>
      <a:lvl8pPr marL="1371600" algn="l" defTabSz="931863" rtl="0" fontAlgn="base">
        <a:lnSpc>
          <a:spcPct val="90000"/>
        </a:lnSpc>
        <a:spcBef>
          <a:spcPct val="0"/>
        </a:spcBef>
        <a:spcAft>
          <a:spcPct val="0"/>
        </a:spcAft>
        <a:defRPr sz="5300">
          <a:solidFill>
            <a:schemeClr val="tx1"/>
          </a:solidFill>
          <a:latin typeface="Segoe UI Light" panose="020B0502040204020203" pitchFamily="34" charset="0"/>
          <a:cs typeface="Segoe UI" panose="020B0502040204020203" pitchFamily="34" charset="0"/>
        </a:defRPr>
      </a:lvl8pPr>
      <a:lvl9pPr marL="1828800" algn="l" defTabSz="931863" rtl="0" fontAlgn="base">
        <a:lnSpc>
          <a:spcPct val="90000"/>
        </a:lnSpc>
        <a:spcBef>
          <a:spcPct val="0"/>
        </a:spcBef>
        <a:spcAft>
          <a:spcPct val="0"/>
        </a:spcAft>
        <a:defRPr sz="5300">
          <a:solidFill>
            <a:schemeClr val="tx1"/>
          </a:solidFill>
          <a:latin typeface="Segoe UI Light" panose="020B0502040204020203" pitchFamily="34" charset="0"/>
          <a:cs typeface="Segoe UI" panose="020B0502040204020203" pitchFamily="34" charset="0"/>
        </a:defRPr>
      </a:lvl9pPr>
    </p:titleStyle>
    <p:bodyStyle>
      <a:lvl1pPr marL="341313" indent="-341313" algn="l" defTabSz="931863" rtl="0" fontAlgn="base">
        <a:lnSpc>
          <a:spcPct val="90000"/>
        </a:lnSpc>
        <a:spcBef>
          <a:spcPct val="20000"/>
        </a:spcBef>
        <a:spcAft>
          <a:spcPct val="0"/>
        </a:spcAft>
        <a:buSzPct val="90000"/>
        <a:buFont typeface="Arial" panose="020B0604020202020204" pitchFamily="34" charset="0"/>
        <a:buChar char="•"/>
        <a:defRPr sz="3900" kern="1200">
          <a:gradFill>
            <a:gsLst>
              <a:gs pos="1250">
                <a:schemeClr val="tx1"/>
              </a:gs>
              <a:gs pos="100000">
                <a:schemeClr val="tx1"/>
              </a:gs>
            </a:gsLst>
            <a:lin ang="5400000" scaled="0"/>
          </a:gradFill>
          <a:latin typeface="+mj-lt"/>
          <a:ea typeface="+mn-ea"/>
          <a:cs typeface="+mn-cs"/>
        </a:defRPr>
      </a:lvl1pPr>
      <a:lvl2pPr marL="582613" indent="-239713" algn="l" defTabSz="931863" rtl="0" fontAlgn="base">
        <a:lnSpc>
          <a:spcPct val="90000"/>
        </a:lnSpc>
        <a:spcBef>
          <a:spcPct val="20000"/>
        </a:spcBef>
        <a:spcAft>
          <a:spcPct val="0"/>
        </a:spcAft>
        <a:buSzPct val="90000"/>
        <a:buFont typeface="Arial" panose="020B0604020202020204" pitchFamily="34" charset="0"/>
        <a:buChar char="•"/>
        <a:defRPr sz="2400" kern="1200">
          <a:gradFill>
            <a:gsLst>
              <a:gs pos="1250">
                <a:schemeClr val="tx1"/>
              </a:gs>
              <a:gs pos="100000">
                <a:schemeClr val="tx1"/>
              </a:gs>
            </a:gsLst>
            <a:lin ang="5400000" scaled="0"/>
          </a:gradFill>
          <a:latin typeface="+mn-lt"/>
          <a:ea typeface="+mn-ea"/>
          <a:cs typeface="+mn-cs"/>
        </a:defRPr>
      </a:lvl2pPr>
      <a:lvl3pPr marL="798513" indent="-227013" algn="l" defTabSz="931863" rtl="0" fontAlgn="base">
        <a:lnSpc>
          <a:spcPct val="90000"/>
        </a:lnSpc>
        <a:spcBef>
          <a:spcPct val="20000"/>
        </a:spcBef>
        <a:spcAft>
          <a:spcPct val="0"/>
        </a:spcAft>
        <a:buSzPct val="90000"/>
        <a:buFont typeface="Arial" panose="020B0604020202020204" pitchFamily="34" charset="0"/>
        <a:buChar char="•"/>
        <a:defRPr sz="2400" kern="1200">
          <a:gradFill>
            <a:gsLst>
              <a:gs pos="1250">
                <a:schemeClr val="tx1"/>
              </a:gs>
              <a:gs pos="100000">
                <a:schemeClr val="tx1"/>
              </a:gs>
            </a:gsLst>
            <a:lin ang="5400000" scaled="0"/>
          </a:gradFill>
          <a:latin typeface="+mn-lt"/>
          <a:ea typeface="+mn-ea"/>
          <a:cs typeface="+mn-cs"/>
        </a:defRPr>
      </a:lvl3pPr>
      <a:lvl4pPr marL="1027113" indent="-227013" algn="l" defTabSz="931863" rtl="0" fontAlgn="base">
        <a:lnSpc>
          <a:spcPct val="90000"/>
        </a:lnSpc>
        <a:spcBef>
          <a:spcPct val="20000"/>
        </a:spcBef>
        <a:spcAft>
          <a:spcPct val="0"/>
        </a:spcAft>
        <a:buSzPct val="90000"/>
        <a:buFont typeface="Arial" panose="020B0604020202020204" pitchFamily="34" charset="0"/>
        <a:buChar char="•"/>
        <a:defRPr sz="2000" kern="1200">
          <a:gradFill>
            <a:gsLst>
              <a:gs pos="1250">
                <a:schemeClr val="tx1"/>
              </a:gs>
              <a:gs pos="100000">
                <a:schemeClr val="tx1"/>
              </a:gs>
            </a:gsLst>
            <a:lin ang="5400000" scaled="0"/>
          </a:gradFill>
          <a:latin typeface="+mn-lt"/>
          <a:ea typeface="+mn-ea"/>
          <a:cs typeface="+mn-cs"/>
        </a:defRPr>
      </a:lvl4pPr>
      <a:lvl5pPr marL="1255713" indent="-227013" algn="l" defTabSz="931863" rtl="0" fontAlgn="base">
        <a:lnSpc>
          <a:spcPct val="90000"/>
        </a:lnSpc>
        <a:spcBef>
          <a:spcPct val="20000"/>
        </a:spcBef>
        <a:spcAft>
          <a:spcPct val="0"/>
        </a:spcAft>
        <a:buSzPct val="90000"/>
        <a:buFont typeface="Arial" panose="020B0604020202020204" pitchFamily="34" charset="0"/>
        <a:buChar char="•"/>
        <a:defRPr sz="2000" kern="1200">
          <a:gradFill>
            <a:gsLst>
              <a:gs pos="1250">
                <a:schemeClr val="tx1"/>
              </a:gs>
              <a:gs pos="100000">
                <a:schemeClr val="tx1"/>
              </a:gs>
            </a:gsLst>
            <a:lin ang="5400000" scaled="0"/>
          </a:gradFill>
          <a:latin typeface="+mn-lt"/>
          <a:ea typeface="+mn-ea"/>
          <a:cs typeface="+mn-cs"/>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1"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3" algn="l" defTabSz="9325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8" y="295275"/>
            <a:ext cx="11888787"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38" y="1212850"/>
            <a:ext cx="11887200" cy="2092325"/>
          </a:xfrm>
          <a:prstGeom prst="rect">
            <a:avLst/>
          </a:prstGeom>
        </p:spPr>
        <p:txBody>
          <a:bodyPr vert="horz" wrap="square" lIns="146304" tIns="91440" rIns="146304" bIns="9144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2052" name="Picture 6"/>
          <p:cNvPicPr>
            <a:picLocks noChangeAspect="1"/>
          </p:cNvPicPr>
          <p:nvPr userDrawn="1"/>
        </p:nvPicPr>
        <p:blipFill>
          <a:blip r:embed="rId25" cstate="screen">
            <a:extLst>
              <a:ext uri="{28A0092B-C50C-407E-A947-70E740481C1C}">
                <a14:useLocalDpi xmlns:a14="http://schemas.microsoft.com/office/drawing/2010/main" val="0"/>
              </a:ext>
            </a:extLst>
          </a:blip>
          <a:srcRect/>
          <a:stretch>
            <a:fillRect/>
          </a:stretch>
        </p:blipFill>
        <p:spPr bwMode="auto">
          <a:xfrm>
            <a:off x="12444413" y="0"/>
            <a:ext cx="893762"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99327"/>
      </p:ext>
    </p:extLst>
  </p:cSld>
  <p:clrMap bg1="dk1" tx1="lt1" bg2="dk2" tx2="lt2" accent1="accent1" accent2="accent2" accent3="accent3" accent4="accent4" accent5="accent5" accent6="accent6" hlink="hlink" folHlink="folHlink"/>
  <p:sldLayoutIdLst>
    <p:sldLayoutId id="2147484323" r:id="rId1"/>
    <p:sldLayoutId id="2147484324" r:id="rId2"/>
    <p:sldLayoutId id="2147484325" r:id="rId3"/>
    <p:sldLayoutId id="2147484326" r:id="rId4"/>
    <p:sldLayoutId id="2147484327" r:id="rId5"/>
    <p:sldLayoutId id="2147484328" r:id="rId6"/>
    <p:sldLayoutId id="2147484329" r:id="rId7"/>
    <p:sldLayoutId id="2147484330" r:id="rId8"/>
    <p:sldLayoutId id="2147484331" r:id="rId9"/>
    <p:sldLayoutId id="2147484332" r:id="rId10"/>
    <p:sldLayoutId id="2147484333" r:id="rId11"/>
    <p:sldLayoutId id="2147484334" r:id="rId12"/>
    <p:sldLayoutId id="2147484335" r:id="rId13"/>
    <p:sldLayoutId id="2147484336" r:id="rId14"/>
    <p:sldLayoutId id="2147484337" r:id="rId15"/>
    <p:sldLayoutId id="2147484338" r:id="rId16"/>
    <p:sldLayoutId id="2147484339" r:id="rId17"/>
    <p:sldLayoutId id="2147484340" r:id="rId18"/>
    <p:sldLayoutId id="2147484341" r:id="rId19"/>
    <p:sldLayoutId id="2147484342" r:id="rId20"/>
    <p:sldLayoutId id="2147484343" r:id="rId21"/>
    <p:sldLayoutId id="2147484344" r:id="rId22"/>
    <p:sldLayoutId id="2147484526" r:id="rId23"/>
  </p:sldLayoutIdLst>
  <p:transition>
    <p:fade/>
  </p:transition>
  <p:timing>
    <p:tnLst>
      <p:par>
        <p:cTn id="1" dur="indefinite" restart="never" nodeType="tmRoot"/>
      </p:par>
    </p:tnLst>
  </p:timing>
  <p:txStyles>
    <p:titleStyle>
      <a:lvl1pPr algn="l" defTabSz="931863" rtl="0" eaLnBrk="0" fontAlgn="base" hangingPunct="0">
        <a:lnSpc>
          <a:spcPct val="90000"/>
        </a:lnSpc>
        <a:spcBef>
          <a:spcPct val="0"/>
        </a:spcBef>
        <a:spcAft>
          <a:spcPct val="0"/>
        </a:spcAft>
        <a:defRPr lang="en-US" sz="4800" kern="1200" spc="-102" dirty="0">
          <a:ln w="3175">
            <a:noFill/>
          </a:ln>
          <a:gradFill>
            <a:gsLst>
              <a:gs pos="1250">
                <a:schemeClr val="tx1"/>
              </a:gs>
              <a:gs pos="100000">
                <a:schemeClr val="tx1"/>
              </a:gs>
            </a:gsLst>
            <a:lin ang="5400000" scaled="0"/>
          </a:gradFill>
          <a:latin typeface="+mj-lt"/>
          <a:ea typeface="MS PGothic" panose="020B0600070205080204" pitchFamily="34" charset="-128"/>
          <a:cs typeface="Segoe UI" pitchFamily="34" charset="0"/>
        </a:defRPr>
      </a:lvl1pPr>
      <a:lvl2pPr algn="l" defTabSz="931863" rtl="0" eaLnBrk="0" fontAlgn="base" hangingPunct="0">
        <a:lnSpc>
          <a:spcPct val="90000"/>
        </a:lnSpc>
        <a:spcBef>
          <a:spcPct val="0"/>
        </a:spcBef>
        <a:spcAft>
          <a:spcPct val="0"/>
        </a:spcAft>
        <a:defRPr sz="4800">
          <a:solidFill>
            <a:schemeClr val="tx1"/>
          </a:solidFill>
          <a:latin typeface="Segoe UI Light" charset="0"/>
          <a:ea typeface="MS PGothic" panose="020B0600070205080204" pitchFamily="34" charset="-128"/>
          <a:cs typeface="Segoe UI" panose="020B0502040204020203" pitchFamily="34" charset="0"/>
        </a:defRPr>
      </a:lvl2pPr>
      <a:lvl3pPr algn="l" defTabSz="931863" rtl="0" eaLnBrk="0" fontAlgn="base" hangingPunct="0">
        <a:lnSpc>
          <a:spcPct val="90000"/>
        </a:lnSpc>
        <a:spcBef>
          <a:spcPct val="0"/>
        </a:spcBef>
        <a:spcAft>
          <a:spcPct val="0"/>
        </a:spcAft>
        <a:defRPr sz="4800">
          <a:solidFill>
            <a:schemeClr val="tx1"/>
          </a:solidFill>
          <a:latin typeface="Segoe UI Light" charset="0"/>
          <a:ea typeface="MS PGothic" panose="020B0600070205080204" pitchFamily="34" charset="-128"/>
          <a:cs typeface="Segoe UI" panose="020B0502040204020203" pitchFamily="34" charset="0"/>
        </a:defRPr>
      </a:lvl3pPr>
      <a:lvl4pPr algn="l" defTabSz="931863" rtl="0" eaLnBrk="0" fontAlgn="base" hangingPunct="0">
        <a:lnSpc>
          <a:spcPct val="90000"/>
        </a:lnSpc>
        <a:spcBef>
          <a:spcPct val="0"/>
        </a:spcBef>
        <a:spcAft>
          <a:spcPct val="0"/>
        </a:spcAft>
        <a:defRPr sz="4800">
          <a:solidFill>
            <a:schemeClr val="tx1"/>
          </a:solidFill>
          <a:latin typeface="Segoe UI Light" charset="0"/>
          <a:ea typeface="MS PGothic" panose="020B0600070205080204" pitchFamily="34" charset="-128"/>
          <a:cs typeface="Segoe UI" panose="020B0502040204020203" pitchFamily="34" charset="0"/>
        </a:defRPr>
      </a:lvl4pPr>
      <a:lvl5pPr algn="l" defTabSz="931863" rtl="0" eaLnBrk="0" fontAlgn="base" hangingPunct="0">
        <a:lnSpc>
          <a:spcPct val="90000"/>
        </a:lnSpc>
        <a:spcBef>
          <a:spcPct val="0"/>
        </a:spcBef>
        <a:spcAft>
          <a:spcPct val="0"/>
        </a:spcAft>
        <a:defRPr sz="4800">
          <a:solidFill>
            <a:schemeClr val="tx1"/>
          </a:solidFill>
          <a:latin typeface="Segoe UI Light" charset="0"/>
          <a:ea typeface="MS PGothic" panose="020B0600070205080204" pitchFamily="34" charset="-128"/>
          <a:cs typeface="Segoe UI" panose="020B0502040204020203" pitchFamily="34" charset="0"/>
        </a:defRPr>
      </a:lvl5pPr>
      <a:lvl6pPr marL="457200" algn="l" defTabSz="931863" rtl="0" fontAlgn="base">
        <a:lnSpc>
          <a:spcPct val="90000"/>
        </a:lnSpc>
        <a:spcBef>
          <a:spcPct val="0"/>
        </a:spcBef>
        <a:spcAft>
          <a:spcPct val="0"/>
        </a:spcAft>
        <a:defRPr sz="4800">
          <a:solidFill>
            <a:schemeClr val="tx1"/>
          </a:solidFill>
          <a:latin typeface="Segoe UI Light" charset="0"/>
          <a:ea typeface="ＭＳ Ｐゴシック" charset="0"/>
        </a:defRPr>
      </a:lvl6pPr>
      <a:lvl7pPr marL="914400" algn="l" defTabSz="931863" rtl="0" fontAlgn="base">
        <a:lnSpc>
          <a:spcPct val="90000"/>
        </a:lnSpc>
        <a:spcBef>
          <a:spcPct val="0"/>
        </a:spcBef>
        <a:spcAft>
          <a:spcPct val="0"/>
        </a:spcAft>
        <a:defRPr sz="4800">
          <a:solidFill>
            <a:schemeClr val="tx1"/>
          </a:solidFill>
          <a:latin typeface="Segoe UI Light" charset="0"/>
          <a:ea typeface="ＭＳ Ｐゴシック" charset="0"/>
        </a:defRPr>
      </a:lvl7pPr>
      <a:lvl8pPr marL="1371600" algn="l" defTabSz="931863" rtl="0" fontAlgn="base">
        <a:lnSpc>
          <a:spcPct val="90000"/>
        </a:lnSpc>
        <a:spcBef>
          <a:spcPct val="0"/>
        </a:spcBef>
        <a:spcAft>
          <a:spcPct val="0"/>
        </a:spcAft>
        <a:defRPr sz="4800">
          <a:solidFill>
            <a:schemeClr val="tx1"/>
          </a:solidFill>
          <a:latin typeface="Segoe UI Light" charset="0"/>
          <a:ea typeface="ＭＳ Ｐゴシック" charset="0"/>
        </a:defRPr>
      </a:lvl8pPr>
      <a:lvl9pPr marL="1828800" algn="l" defTabSz="931863" rtl="0" fontAlgn="base">
        <a:lnSpc>
          <a:spcPct val="90000"/>
        </a:lnSpc>
        <a:spcBef>
          <a:spcPct val="0"/>
        </a:spcBef>
        <a:spcAft>
          <a:spcPct val="0"/>
        </a:spcAft>
        <a:defRPr sz="4800">
          <a:solidFill>
            <a:schemeClr val="tx1"/>
          </a:solidFill>
          <a:latin typeface="Segoe UI Light" charset="0"/>
          <a:ea typeface="ＭＳ Ｐゴシック" charset="0"/>
        </a:defRPr>
      </a:lvl9pPr>
    </p:titleStyle>
    <p:bodyStyle>
      <a:lvl1pPr marL="342900" indent="-342900" algn="l" defTabSz="931863" rtl="0" eaLnBrk="0" fontAlgn="base" hangingPunct="0">
        <a:lnSpc>
          <a:spcPct val="90000"/>
        </a:lnSpc>
        <a:spcBef>
          <a:spcPct val="20000"/>
        </a:spcBef>
        <a:spcAft>
          <a:spcPct val="0"/>
        </a:spcAft>
        <a:buSzPct val="90000"/>
        <a:buFont typeface="Arial" panose="020B0604020202020204" pitchFamily="34" charset="0"/>
        <a:buChar char="•"/>
        <a:defRPr sz="4000" kern="1200">
          <a:gradFill>
            <a:gsLst>
              <a:gs pos="1250">
                <a:schemeClr val="tx1"/>
              </a:gs>
              <a:gs pos="100000">
                <a:schemeClr val="tx1"/>
              </a:gs>
            </a:gsLst>
            <a:lin ang="5400000" scaled="0"/>
          </a:gradFill>
          <a:latin typeface="+mj-lt"/>
          <a:ea typeface="MS PGothic" panose="020B0600070205080204" pitchFamily="34" charset="-128"/>
          <a:cs typeface="ＭＳ Ｐゴシック" charset="0"/>
        </a:defRPr>
      </a:lvl1pPr>
      <a:lvl2pPr marL="584200" indent="-241300" algn="l" defTabSz="931863" rtl="0" eaLnBrk="0" fontAlgn="base" hangingPunct="0">
        <a:lnSpc>
          <a:spcPct val="90000"/>
        </a:lnSpc>
        <a:spcBef>
          <a:spcPct val="20000"/>
        </a:spcBef>
        <a:spcAft>
          <a:spcPct val="0"/>
        </a:spcAft>
        <a:buSzPct val="90000"/>
        <a:buFont typeface="Arial" panose="020B0604020202020204" pitchFamily="34" charset="0"/>
        <a:buChar char="•"/>
        <a:defRPr sz="2400" kern="1200">
          <a:gradFill>
            <a:gsLst>
              <a:gs pos="1250">
                <a:schemeClr val="tx1"/>
              </a:gs>
              <a:gs pos="100000">
                <a:schemeClr val="tx1"/>
              </a:gs>
            </a:gsLst>
            <a:lin ang="5400000" scaled="0"/>
          </a:gradFill>
          <a:latin typeface="+mn-lt"/>
          <a:ea typeface="MS PGothic" panose="020B0600070205080204" pitchFamily="34" charset="-128"/>
          <a:cs typeface="+mn-cs"/>
        </a:defRPr>
      </a:lvl2pPr>
      <a:lvl3pPr marL="800100" indent="-228600" algn="l" defTabSz="931863" rtl="0" eaLnBrk="0" fontAlgn="base" hangingPunct="0">
        <a:lnSpc>
          <a:spcPct val="90000"/>
        </a:lnSpc>
        <a:spcBef>
          <a:spcPct val="20000"/>
        </a:spcBef>
        <a:spcAft>
          <a:spcPct val="0"/>
        </a:spcAft>
        <a:buSzPct val="90000"/>
        <a:buFont typeface="Arial" panose="020B0604020202020204" pitchFamily="34" charset="0"/>
        <a:buChar char="•"/>
        <a:defRPr sz="2000" kern="1200">
          <a:gradFill>
            <a:gsLst>
              <a:gs pos="1250">
                <a:schemeClr val="tx1"/>
              </a:gs>
              <a:gs pos="100000">
                <a:schemeClr val="tx1"/>
              </a:gs>
            </a:gsLst>
            <a:lin ang="5400000" scaled="0"/>
          </a:gradFill>
          <a:latin typeface="+mn-lt"/>
          <a:ea typeface="MS PGothic" panose="020B0600070205080204" pitchFamily="34" charset="-128"/>
          <a:cs typeface="+mn-cs"/>
        </a:defRPr>
      </a:lvl3pPr>
      <a:lvl4pPr marL="1028700" indent="-228600" algn="l" defTabSz="931863" rtl="0" eaLnBrk="0" fontAlgn="base" hangingPunct="0">
        <a:lnSpc>
          <a:spcPct val="90000"/>
        </a:lnSpc>
        <a:spcBef>
          <a:spcPct val="20000"/>
        </a:spcBef>
        <a:spcAft>
          <a:spcPct val="0"/>
        </a:spcAft>
        <a:buSzPct val="90000"/>
        <a:buFont typeface="Arial" panose="020B0604020202020204" pitchFamily="34" charset="0"/>
        <a:buChar char="•"/>
        <a:defRPr kern="1200">
          <a:gradFill>
            <a:gsLst>
              <a:gs pos="1250">
                <a:schemeClr val="tx1"/>
              </a:gs>
              <a:gs pos="100000">
                <a:schemeClr val="tx1"/>
              </a:gs>
            </a:gsLst>
            <a:lin ang="5400000" scaled="0"/>
          </a:gradFill>
          <a:latin typeface="+mn-lt"/>
          <a:ea typeface="MS PGothic" panose="020B0600070205080204" pitchFamily="34" charset="-128"/>
          <a:cs typeface="+mn-cs"/>
        </a:defRPr>
      </a:lvl4pPr>
      <a:lvl5pPr marL="1257300" indent="-228600" algn="l" defTabSz="931863" rtl="0" eaLnBrk="0" fontAlgn="base" hangingPunct="0">
        <a:lnSpc>
          <a:spcPct val="90000"/>
        </a:lnSpc>
        <a:spcBef>
          <a:spcPct val="20000"/>
        </a:spcBef>
        <a:spcAft>
          <a:spcPct val="0"/>
        </a:spcAft>
        <a:buSzPct val="90000"/>
        <a:buFont typeface="Arial" panose="020B0604020202020204" pitchFamily="34" charset="0"/>
        <a:buChar char="•"/>
        <a:defRPr kern="1200">
          <a:gradFill>
            <a:gsLst>
              <a:gs pos="1250">
                <a:schemeClr val="tx1"/>
              </a:gs>
              <a:gs pos="100000">
                <a:schemeClr val="tx1"/>
              </a:gs>
            </a:gsLst>
            <a:lin ang="5400000" scaled="0"/>
          </a:gradFill>
          <a:latin typeface="+mn-lt"/>
          <a:ea typeface="MS PGothic" panose="020B0600070205080204" pitchFamily="34" charset="-128"/>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36"/>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1648623356"/>
      </p:ext>
    </p:extLst>
  </p:cSld>
  <p:clrMap bg1="dk1" tx1="lt1" bg2="dk2" tx2="lt2" accent1="accent1" accent2="accent2" accent3="accent3" accent4="accent4" accent5="accent5" accent6="accent6" hlink="hlink" folHlink="folHlink"/>
  <p:sldLayoutIdLst>
    <p:sldLayoutId id="2147484346" r:id="rId1"/>
    <p:sldLayoutId id="2147484347" r:id="rId2"/>
    <p:sldLayoutId id="2147484348" r:id="rId3"/>
    <p:sldLayoutId id="2147484349" r:id="rId4"/>
    <p:sldLayoutId id="2147484350" r:id="rId5"/>
    <p:sldLayoutId id="2147484351" r:id="rId6"/>
    <p:sldLayoutId id="2147484352" r:id="rId7"/>
    <p:sldLayoutId id="2147484353" r:id="rId8"/>
    <p:sldLayoutId id="2147484354" r:id="rId9"/>
    <p:sldLayoutId id="2147484355" r:id="rId10"/>
    <p:sldLayoutId id="2147484356" r:id="rId11"/>
    <p:sldLayoutId id="2147484357" r:id="rId12"/>
    <p:sldLayoutId id="2147484358" r:id="rId13"/>
    <p:sldLayoutId id="2147484359" r:id="rId14"/>
    <p:sldLayoutId id="2147484360" r:id="rId15"/>
    <p:sldLayoutId id="2147484361" r:id="rId16"/>
    <p:sldLayoutId id="2147484362" r:id="rId17"/>
    <p:sldLayoutId id="2147484363" r:id="rId18"/>
    <p:sldLayoutId id="2147484364" r:id="rId19"/>
    <p:sldLayoutId id="2147484365" r:id="rId20"/>
    <p:sldLayoutId id="2147484366" r:id="rId21"/>
    <p:sldLayoutId id="2147484367" r:id="rId22"/>
    <p:sldLayoutId id="2147484368" r:id="rId23"/>
    <p:sldLayoutId id="2147484369" r:id="rId24"/>
    <p:sldLayoutId id="2147484370" r:id="rId25"/>
    <p:sldLayoutId id="2147484371" r:id="rId26"/>
    <p:sldLayoutId id="2147484372" r:id="rId27"/>
    <p:sldLayoutId id="2147484373" r:id="rId28"/>
    <p:sldLayoutId id="2147484374" r:id="rId29"/>
    <p:sldLayoutId id="2147484375" r:id="rId30"/>
    <p:sldLayoutId id="2147484376" r:id="rId31"/>
    <p:sldLayoutId id="2147484377" r:id="rId32"/>
    <p:sldLayoutId id="2147484378" r:id="rId33"/>
    <p:sldLayoutId id="2147484379" r:id="rId34"/>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8" y="295275"/>
            <a:ext cx="11888787"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38" y="1212850"/>
            <a:ext cx="11887200" cy="2092325"/>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28" name="Picture 6"/>
          <p:cNvPicPr>
            <a:picLocks noChangeAspect="1"/>
          </p:cNvPicPr>
          <p:nvPr userDrawn="1"/>
        </p:nvPicPr>
        <p:blipFill>
          <a:blip r:embed="rId25" cstate="screen">
            <a:extLst>
              <a:ext uri="{28A0092B-C50C-407E-A947-70E740481C1C}">
                <a14:useLocalDpi xmlns:a14="http://schemas.microsoft.com/office/drawing/2010/main" val="0"/>
              </a:ext>
            </a:extLst>
          </a:blip>
          <a:srcRect/>
          <a:stretch>
            <a:fillRect/>
          </a:stretch>
        </p:blipFill>
        <p:spPr bwMode="auto">
          <a:xfrm>
            <a:off x="12444413" y="0"/>
            <a:ext cx="893762"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2879513"/>
      </p:ext>
    </p:extLst>
  </p:cSld>
  <p:clrMap bg1="lt1" tx1="dk1" bg2="lt2" tx2="dk2" accent1="accent1" accent2="accent2" accent3="accent3" accent4="accent4" accent5="accent5" accent6="accent6" hlink="hlink" folHlink="folHlink"/>
  <p:sldLayoutIdLst>
    <p:sldLayoutId id="2147484381" r:id="rId1"/>
    <p:sldLayoutId id="2147484382" r:id="rId2"/>
    <p:sldLayoutId id="2147484383" r:id="rId3"/>
    <p:sldLayoutId id="2147484384" r:id="rId4"/>
    <p:sldLayoutId id="2147484385" r:id="rId5"/>
    <p:sldLayoutId id="2147484386" r:id="rId6"/>
    <p:sldLayoutId id="2147484387" r:id="rId7"/>
    <p:sldLayoutId id="2147484388" r:id="rId8"/>
    <p:sldLayoutId id="2147484389" r:id="rId9"/>
    <p:sldLayoutId id="2147484390" r:id="rId10"/>
    <p:sldLayoutId id="2147484391" r:id="rId11"/>
    <p:sldLayoutId id="2147484392" r:id="rId12"/>
    <p:sldLayoutId id="2147484393" r:id="rId13"/>
    <p:sldLayoutId id="2147484394" r:id="rId14"/>
    <p:sldLayoutId id="2147484395" r:id="rId15"/>
    <p:sldLayoutId id="2147484396" r:id="rId16"/>
    <p:sldLayoutId id="2147484397" r:id="rId17"/>
    <p:sldLayoutId id="2147484398" r:id="rId18"/>
    <p:sldLayoutId id="2147484399" r:id="rId19"/>
    <p:sldLayoutId id="2147484400" r:id="rId20"/>
    <p:sldLayoutId id="2147484401" r:id="rId21"/>
    <p:sldLayoutId id="2147484402" r:id="rId22"/>
    <p:sldLayoutId id="2147484403" r:id="rId23"/>
  </p:sldLayoutIdLst>
  <p:transition>
    <p:fade/>
  </p:transition>
  <p:timing>
    <p:tnLst>
      <p:par>
        <p:cTn id="1" dur="indefinite" restart="never" nodeType="tmRoot"/>
      </p:par>
    </p:tnLst>
  </p:timing>
  <p:txStyles>
    <p:titleStyle>
      <a:lvl1pPr algn="l" defTabSz="931863" rtl="0" eaLnBrk="1" fontAlgn="base" hangingPunct="1">
        <a:lnSpc>
          <a:spcPct val="90000"/>
        </a:lnSpc>
        <a:spcBef>
          <a:spcPct val="0"/>
        </a:spcBef>
        <a:spcAft>
          <a:spcPct val="0"/>
        </a:spcAft>
        <a:defRPr lang="en-US" sz="4800" kern="1200" spc="-102" dirty="0">
          <a:ln w="3175">
            <a:noFill/>
          </a:ln>
          <a:gradFill>
            <a:gsLst>
              <a:gs pos="1250">
                <a:schemeClr val="tx1"/>
              </a:gs>
              <a:gs pos="100000">
                <a:schemeClr val="tx1"/>
              </a:gs>
            </a:gsLst>
            <a:lin ang="5400000" scaled="0"/>
          </a:gradFill>
          <a:latin typeface="+mj-lt"/>
          <a:ea typeface="MS PGothic" panose="020B0600070205080204" pitchFamily="34" charset="-128"/>
          <a:cs typeface="Segoe UI" pitchFamily="34" charset="0"/>
        </a:defRPr>
      </a:lvl1pPr>
      <a:lvl2pPr algn="l" defTabSz="931863" rtl="0" eaLnBrk="1" fontAlgn="base" hangingPunct="1">
        <a:lnSpc>
          <a:spcPct val="90000"/>
        </a:lnSpc>
        <a:spcBef>
          <a:spcPct val="0"/>
        </a:spcBef>
        <a:spcAft>
          <a:spcPct val="0"/>
        </a:spcAft>
        <a:defRPr sz="4800">
          <a:solidFill>
            <a:schemeClr val="tx1"/>
          </a:solidFill>
          <a:latin typeface="Segoe UI Light" charset="0"/>
          <a:ea typeface="MS PGothic" panose="020B0600070205080204" pitchFamily="34" charset="-128"/>
          <a:cs typeface="Segoe UI" panose="020B0502040204020203" pitchFamily="34" charset="0"/>
        </a:defRPr>
      </a:lvl2pPr>
      <a:lvl3pPr algn="l" defTabSz="931863" rtl="0" eaLnBrk="1" fontAlgn="base" hangingPunct="1">
        <a:lnSpc>
          <a:spcPct val="90000"/>
        </a:lnSpc>
        <a:spcBef>
          <a:spcPct val="0"/>
        </a:spcBef>
        <a:spcAft>
          <a:spcPct val="0"/>
        </a:spcAft>
        <a:defRPr sz="4800">
          <a:solidFill>
            <a:schemeClr val="tx1"/>
          </a:solidFill>
          <a:latin typeface="Segoe UI Light" charset="0"/>
          <a:ea typeface="MS PGothic" panose="020B0600070205080204" pitchFamily="34" charset="-128"/>
          <a:cs typeface="Segoe UI" panose="020B0502040204020203" pitchFamily="34" charset="0"/>
        </a:defRPr>
      </a:lvl3pPr>
      <a:lvl4pPr algn="l" defTabSz="931863" rtl="0" eaLnBrk="1" fontAlgn="base" hangingPunct="1">
        <a:lnSpc>
          <a:spcPct val="90000"/>
        </a:lnSpc>
        <a:spcBef>
          <a:spcPct val="0"/>
        </a:spcBef>
        <a:spcAft>
          <a:spcPct val="0"/>
        </a:spcAft>
        <a:defRPr sz="4800">
          <a:solidFill>
            <a:schemeClr val="tx1"/>
          </a:solidFill>
          <a:latin typeface="Segoe UI Light" charset="0"/>
          <a:ea typeface="MS PGothic" panose="020B0600070205080204" pitchFamily="34" charset="-128"/>
          <a:cs typeface="Segoe UI" panose="020B0502040204020203" pitchFamily="34" charset="0"/>
        </a:defRPr>
      </a:lvl4pPr>
      <a:lvl5pPr algn="l" defTabSz="931863" rtl="0" eaLnBrk="1" fontAlgn="base" hangingPunct="1">
        <a:lnSpc>
          <a:spcPct val="90000"/>
        </a:lnSpc>
        <a:spcBef>
          <a:spcPct val="0"/>
        </a:spcBef>
        <a:spcAft>
          <a:spcPct val="0"/>
        </a:spcAft>
        <a:defRPr sz="4800">
          <a:solidFill>
            <a:schemeClr val="tx1"/>
          </a:solidFill>
          <a:latin typeface="Segoe UI Light" charset="0"/>
          <a:ea typeface="MS PGothic" panose="020B0600070205080204" pitchFamily="34" charset="-128"/>
          <a:cs typeface="Segoe UI" panose="020B0502040204020203" pitchFamily="34" charset="0"/>
        </a:defRPr>
      </a:lvl5pPr>
      <a:lvl6pPr marL="457200" algn="l" defTabSz="931863" rtl="0" eaLnBrk="1" fontAlgn="base" hangingPunct="1">
        <a:lnSpc>
          <a:spcPct val="90000"/>
        </a:lnSpc>
        <a:spcBef>
          <a:spcPct val="0"/>
        </a:spcBef>
        <a:spcAft>
          <a:spcPct val="0"/>
        </a:spcAft>
        <a:defRPr sz="4800">
          <a:solidFill>
            <a:schemeClr val="tx1"/>
          </a:solidFill>
          <a:latin typeface="Segoe UI Light" charset="0"/>
          <a:ea typeface="ＭＳ Ｐゴシック" charset="0"/>
        </a:defRPr>
      </a:lvl6pPr>
      <a:lvl7pPr marL="914400" algn="l" defTabSz="931863" rtl="0" eaLnBrk="1" fontAlgn="base" hangingPunct="1">
        <a:lnSpc>
          <a:spcPct val="90000"/>
        </a:lnSpc>
        <a:spcBef>
          <a:spcPct val="0"/>
        </a:spcBef>
        <a:spcAft>
          <a:spcPct val="0"/>
        </a:spcAft>
        <a:defRPr sz="4800">
          <a:solidFill>
            <a:schemeClr val="tx1"/>
          </a:solidFill>
          <a:latin typeface="Segoe UI Light" charset="0"/>
          <a:ea typeface="ＭＳ Ｐゴシック" charset="0"/>
        </a:defRPr>
      </a:lvl7pPr>
      <a:lvl8pPr marL="1371600" algn="l" defTabSz="931863" rtl="0" eaLnBrk="1" fontAlgn="base" hangingPunct="1">
        <a:lnSpc>
          <a:spcPct val="90000"/>
        </a:lnSpc>
        <a:spcBef>
          <a:spcPct val="0"/>
        </a:spcBef>
        <a:spcAft>
          <a:spcPct val="0"/>
        </a:spcAft>
        <a:defRPr sz="4800">
          <a:solidFill>
            <a:schemeClr val="tx1"/>
          </a:solidFill>
          <a:latin typeface="Segoe UI Light" charset="0"/>
          <a:ea typeface="ＭＳ Ｐゴシック" charset="0"/>
        </a:defRPr>
      </a:lvl8pPr>
      <a:lvl9pPr marL="1828800" algn="l" defTabSz="931863" rtl="0" eaLnBrk="1" fontAlgn="base" hangingPunct="1">
        <a:lnSpc>
          <a:spcPct val="90000"/>
        </a:lnSpc>
        <a:spcBef>
          <a:spcPct val="0"/>
        </a:spcBef>
        <a:spcAft>
          <a:spcPct val="0"/>
        </a:spcAft>
        <a:defRPr sz="4800">
          <a:solidFill>
            <a:schemeClr val="tx1"/>
          </a:solidFill>
          <a:latin typeface="Segoe UI Light" charset="0"/>
          <a:ea typeface="ＭＳ Ｐゴシック" charset="0"/>
        </a:defRPr>
      </a:lvl9pPr>
    </p:titleStyle>
    <p:bodyStyle>
      <a:lvl1pPr marL="342900" indent="-342900" algn="l" defTabSz="931863" rtl="0" eaLnBrk="1" fontAlgn="base" hangingPunct="1">
        <a:lnSpc>
          <a:spcPct val="90000"/>
        </a:lnSpc>
        <a:spcBef>
          <a:spcPct val="20000"/>
        </a:spcBef>
        <a:spcAft>
          <a:spcPct val="0"/>
        </a:spcAft>
        <a:buSzPct val="90000"/>
        <a:buFont typeface="Arial" panose="020B0604020202020204" pitchFamily="34" charset="0"/>
        <a:buChar char="•"/>
        <a:defRPr sz="4000" kern="1200">
          <a:gradFill>
            <a:gsLst>
              <a:gs pos="1250">
                <a:schemeClr val="tx1"/>
              </a:gs>
              <a:gs pos="100000">
                <a:schemeClr val="tx1"/>
              </a:gs>
            </a:gsLst>
            <a:lin ang="5400000" scaled="0"/>
          </a:gradFill>
          <a:latin typeface="+mj-lt"/>
          <a:ea typeface="MS PGothic" panose="020B0600070205080204" pitchFamily="34" charset="-128"/>
          <a:cs typeface="ＭＳ Ｐゴシック" charset="0"/>
        </a:defRPr>
      </a:lvl1pPr>
      <a:lvl2pPr marL="584200" indent="-241300" algn="l" defTabSz="931863" rtl="0" eaLnBrk="1" fontAlgn="base" hangingPunct="1">
        <a:lnSpc>
          <a:spcPct val="90000"/>
        </a:lnSpc>
        <a:spcBef>
          <a:spcPct val="20000"/>
        </a:spcBef>
        <a:spcAft>
          <a:spcPct val="0"/>
        </a:spcAft>
        <a:buSzPct val="90000"/>
        <a:buFont typeface="Arial" panose="020B0604020202020204" pitchFamily="34" charset="0"/>
        <a:buChar char="•"/>
        <a:defRPr sz="2400" kern="1200">
          <a:gradFill>
            <a:gsLst>
              <a:gs pos="1250">
                <a:schemeClr val="tx1"/>
              </a:gs>
              <a:gs pos="100000">
                <a:schemeClr val="tx1"/>
              </a:gs>
            </a:gsLst>
            <a:lin ang="5400000" scaled="0"/>
          </a:gradFill>
          <a:latin typeface="+mn-lt"/>
          <a:ea typeface="MS PGothic" panose="020B0600070205080204" pitchFamily="34" charset="-128"/>
          <a:cs typeface="+mn-cs"/>
        </a:defRPr>
      </a:lvl2pPr>
      <a:lvl3pPr marL="800100" indent="-228600" algn="l" defTabSz="931863" rtl="0" eaLnBrk="1" fontAlgn="base" hangingPunct="1">
        <a:lnSpc>
          <a:spcPct val="90000"/>
        </a:lnSpc>
        <a:spcBef>
          <a:spcPct val="20000"/>
        </a:spcBef>
        <a:spcAft>
          <a:spcPct val="0"/>
        </a:spcAft>
        <a:buSzPct val="90000"/>
        <a:buFont typeface="Arial" panose="020B0604020202020204" pitchFamily="34" charset="0"/>
        <a:buChar char="•"/>
        <a:defRPr sz="2000" kern="1200">
          <a:gradFill>
            <a:gsLst>
              <a:gs pos="1250">
                <a:schemeClr val="tx1"/>
              </a:gs>
              <a:gs pos="100000">
                <a:schemeClr val="tx1"/>
              </a:gs>
            </a:gsLst>
            <a:lin ang="5400000" scaled="0"/>
          </a:gradFill>
          <a:latin typeface="+mn-lt"/>
          <a:ea typeface="MS PGothic" panose="020B0600070205080204" pitchFamily="34" charset="-128"/>
          <a:cs typeface="+mn-cs"/>
        </a:defRPr>
      </a:lvl3pPr>
      <a:lvl4pPr marL="1028700" indent="-228600" algn="l" defTabSz="931863" rtl="0" eaLnBrk="1" fontAlgn="base" hangingPunct="1">
        <a:lnSpc>
          <a:spcPct val="90000"/>
        </a:lnSpc>
        <a:spcBef>
          <a:spcPct val="20000"/>
        </a:spcBef>
        <a:spcAft>
          <a:spcPct val="0"/>
        </a:spcAft>
        <a:buSzPct val="90000"/>
        <a:buFont typeface="Arial" panose="020B0604020202020204" pitchFamily="34" charset="0"/>
        <a:buChar char="•"/>
        <a:defRPr kern="1200">
          <a:gradFill>
            <a:gsLst>
              <a:gs pos="1250">
                <a:schemeClr val="tx1"/>
              </a:gs>
              <a:gs pos="100000">
                <a:schemeClr val="tx1"/>
              </a:gs>
            </a:gsLst>
            <a:lin ang="5400000" scaled="0"/>
          </a:gradFill>
          <a:latin typeface="+mn-lt"/>
          <a:ea typeface="MS PGothic" panose="020B0600070205080204" pitchFamily="34" charset="-128"/>
          <a:cs typeface="+mn-cs"/>
        </a:defRPr>
      </a:lvl4pPr>
      <a:lvl5pPr marL="1257300" indent="-228600" algn="l" defTabSz="931863" rtl="0" eaLnBrk="1" fontAlgn="base" hangingPunct="1">
        <a:lnSpc>
          <a:spcPct val="90000"/>
        </a:lnSpc>
        <a:spcBef>
          <a:spcPct val="20000"/>
        </a:spcBef>
        <a:spcAft>
          <a:spcPct val="0"/>
        </a:spcAft>
        <a:buSzPct val="90000"/>
        <a:buFont typeface="Arial" panose="020B0604020202020204" pitchFamily="34" charset="0"/>
        <a:buChar char="•"/>
        <a:defRPr kern="1200">
          <a:gradFill>
            <a:gsLst>
              <a:gs pos="1250">
                <a:schemeClr val="tx1"/>
              </a:gs>
              <a:gs pos="100000">
                <a:schemeClr val="tx1"/>
              </a:gs>
            </a:gsLst>
            <a:lin ang="5400000" scaled="0"/>
          </a:gradFill>
          <a:latin typeface="+mn-lt"/>
          <a:ea typeface="MS PGothic" panose="020B0600070205080204" pitchFamily="34" charset="-128"/>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321" y="296898"/>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1" y="1212851"/>
            <a:ext cx="11887198" cy="2228302"/>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1595101" y="6689365"/>
            <a:ext cx="566737" cy="137160"/>
          </a:xfrm>
          <a:prstGeom prst="rect">
            <a:avLst/>
          </a:prstGeom>
        </p:spPr>
        <p:txBody>
          <a:bodyPr vert="horz" lIns="91440" tIns="0" rIns="0" bIns="0" rtlCol="0" anchor="ctr"/>
          <a:lstStyle>
            <a:lvl1pPr algn="r">
              <a:defRPr lang="en-US" sz="900" b="0" kern="1200" smtClean="0">
                <a:gradFill>
                  <a:gsLst>
                    <a:gs pos="2239">
                      <a:schemeClr val="tx1"/>
                    </a:gs>
                    <a:gs pos="11940">
                      <a:schemeClr val="tx1"/>
                    </a:gs>
                  </a:gsLst>
                  <a:lin ang="5400000" scaled="0"/>
                </a:gradFill>
                <a:latin typeface="+mn-lt"/>
                <a:ea typeface="+mn-ea"/>
                <a:cs typeface="+mn-cs"/>
              </a:defRPr>
            </a:lvl1pPr>
          </a:lstStyle>
          <a:p>
            <a:pPr defTabSz="932563"/>
            <a:fld id="{27258FFF-F925-446B-8502-81C933981705}" type="slidenum">
              <a:rPr lang="en-US" smtClean="0">
                <a:gradFill>
                  <a:gsLst>
                    <a:gs pos="2239">
                      <a:srgbClr val="505050"/>
                    </a:gs>
                    <a:gs pos="11940">
                      <a:srgbClr val="505050"/>
                    </a:gs>
                  </a:gsLst>
                  <a:lin ang="5400000" scaled="0"/>
                </a:gradFill>
              </a:rPr>
              <a:pPr defTabSz="932563"/>
              <a:t>‹#›</a:t>
            </a:fld>
            <a:endParaRPr lang="en-US" dirty="0">
              <a:gradFill>
                <a:gsLst>
                  <a:gs pos="2239">
                    <a:srgbClr val="505050"/>
                  </a:gs>
                  <a:gs pos="11940">
                    <a:srgbClr val="505050"/>
                  </a:gs>
                </a:gsLst>
                <a:lin ang="5400000" scaled="0"/>
              </a:gradFill>
            </a:endParaRPr>
          </a:p>
        </p:txBody>
      </p:sp>
    </p:spTree>
    <p:extLst>
      <p:ext uri="{BB962C8B-B14F-4D97-AF65-F5344CB8AC3E}">
        <p14:creationId xmlns:p14="http://schemas.microsoft.com/office/powerpoint/2010/main" val="759639947"/>
      </p:ext>
    </p:extLst>
  </p:cSld>
  <p:clrMap bg1="lt1" tx1="dk1" bg2="lt2" tx2="dk2" accent1="accent1" accent2="accent2" accent3="accent3" accent4="accent4" accent5="accent5" accent6="accent6" hlink="hlink" folHlink="folHlink"/>
  <p:sldLayoutIdLst>
    <p:sldLayoutId id="2147484405" r:id="rId1"/>
    <p:sldLayoutId id="2147484406" r:id="rId2"/>
    <p:sldLayoutId id="2147484407" r:id="rId3"/>
    <p:sldLayoutId id="2147484408" r:id="rId4"/>
    <p:sldLayoutId id="2147484409" r:id="rId5"/>
    <p:sldLayoutId id="2147484410" r:id="rId6"/>
    <p:sldLayoutId id="2147484411" r:id="rId7"/>
    <p:sldLayoutId id="2147484412" r:id="rId8"/>
    <p:sldLayoutId id="2147484413" r:id="rId9"/>
    <p:sldLayoutId id="2147484414" r:id="rId10"/>
    <p:sldLayoutId id="2147484415" r:id="rId11"/>
    <p:sldLayoutId id="2147484416" r:id="rId12"/>
    <p:sldLayoutId id="2147484417" r:id="rId13"/>
    <p:sldLayoutId id="2147484418" r:id="rId14"/>
    <p:sldLayoutId id="2147484419" r:id="rId15"/>
    <p:sldLayoutId id="2147484420" r:id="rId16"/>
    <p:sldLayoutId id="2147484421" r:id="rId17"/>
    <p:sldLayoutId id="2147484422" r:id="rId18"/>
    <p:sldLayoutId id="2147484423" r:id="rId19"/>
    <p:sldLayoutId id="2147484424" r:id="rId20"/>
    <p:sldLayoutId id="2147484425" r:id="rId21"/>
    <p:sldLayoutId id="2147484426" r:id="rId22"/>
    <p:sldLayoutId id="2147484427" r:id="rId23"/>
    <p:sldLayoutId id="2147484428" r:id="rId24"/>
    <p:sldLayoutId id="2147484429" r:id="rId25"/>
    <p:sldLayoutId id="2147484430" r:id="rId26"/>
    <p:sldLayoutId id="2147484431" r:id="rId27"/>
    <p:sldLayoutId id="2147484432" r:id="rId28"/>
    <p:sldLayoutId id="2147484433" r:id="rId29"/>
    <p:sldLayoutId id="2147484434" r:id="rId30"/>
    <p:sldLayoutId id="2147484435" r:id="rId31"/>
    <p:sldLayoutId id="2147484436" r:id="rId32"/>
    <p:sldLayoutId id="2147484437" r:id="rId33"/>
    <p:sldLayoutId id="2147484438" r:id="rId34"/>
    <p:sldLayoutId id="2147484439" r:id="rId35"/>
    <p:sldLayoutId id="2147484440" r:id="rId36"/>
    <p:sldLayoutId id="2147484441" r:id="rId37"/>
    <p:sldLayoutId id="2147484442" r:id="rId38"/>
    <p:sldLayoutId id="2147484443" r:id="rId39"/>
    <p:sldLayoutId id="2147484444" r:id="rId40"/>
    <p:sldLayoutId id="2147484445" r:id="rId41"/>
    <p:sldLayoutId id="2147484446" r:id="rId42"/>
    <p:sldLayoutId id="2147484447" r:id="rId43"/>
    <p:sldLayoutId id="2147484448" r:id="rId44"/>
    <p:sldLayoutId id="2147484449" r:id="rId45"/>
    <p:sldLayoutId id="2147484450" r:id="rId46"/>
    <p:sldLayoutId id="2147484451" r:id="rId47"/>
  </p:sldLayoutIdLst>
  <p:transition>
    <p:fade/>
  </p:transition>
  <p:timing>
    <p:tnLst>
      <p:par>
        <p:cTn id="1" dur="indefinite" restart="never" nodeType="tmRoot"/>
      </p:par>
    </p:tnLst>
  </p:timing>
  <p:hf sldNum="0" hdr="0" dt="0"/>
  <p:txStyles>
    <p:titleStyle>
      <a:lvl1pPr algn="l" defTabSz="932563" rtl="0" eaLnBrk="1" latinLnBrk="0" hangingPunct="1">
        <a:lnSpc>
          <a:spcPct val="90000"/>
        </a:lnSpc>
        <a:spcBef>
          <a:spcPct val="0"/>
        </a:spcBef>
        <a:buNone/>
        <a:defRPr lang="en-US" sz="53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834" marR="0" indent="-342834" algn="l" defTabSz="932563" rtl="0" eaLnBrk="1" fontAlgn="auto" latinLnBrk="0" hangingPunct="1">
        <a:lnSpc>
          <a:spcPct val="90000"/>
        </a:lnSpc>
        <a:spcBef>
          <a:spcPct val="20000"/>
        </a:spcBef>
        <a:spcAft>
          <a:spcPts val="0"/>
        </a:spcAft>
        <a:buClrTx/>
        <a:buSzPct val="90000"/>
        <a:buFont typeface="Arial" pitchFamily="34" charset="0"/>
        <a:buChar char="•"/>
        <a:tabLst/>
        <a:defRPr sz="3999" kern="1200" spc="0" baseline="0">
          <a:gradFill>
            <a:gsLst>
              <a:gs pos="1250">
                <a:schemeClr val="tx1"/>
              </a:gs>
              <a:gs pos="100000">
                <a:schemeClr val="tx1"/>
              </a:gs>
            </a:gsLst>
            <a:lin ang="5400000" scaled="0"/>
          </a:gradFill>
          <a:latin typeface="+mj-lt"/>
          <a:ea typeface="+mn-ea"/>
          <a:cs typeface="+mn-cs"/>
        </a:defRPr>
      </a:lvl1pPr>
      <a:lvl2pPr marL="584088" marR="0" indent="-241253" algn="l" defTabSz="932563"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799946"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3pPr>
      <a:lvl4pPr marL="1028503"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4pPr>
      <a:lvl5pPr marL="1257058"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1"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3" algn="l" defTabSz="932563"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284">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292">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5"/>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1" y="1212851"/>
            <a:ext cx="11887198" cy="2228302"/>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5" name="Picture 4"/>
          <p:cNvPicPr>
            <a:picLocks noChangeAspect="1"/>
          </p:cNvPicPr>
          <p:nvPr userDrawn="1"/>
        </p:nvPicPr>
        <p:blipFill>
          <a:blip r:embed="rId20" cstate="screen">
            <a:extLst>
              <a:ext uri="{28A0092B-C50C-407E-A947-70E740481C1C}">
                <a14:useLocalDpi xmlns:a14="http://schemas.microsoft.com/office/drawing/2010/main" val="0"/>
              </a:ext>
            </a:extLst>
          </a:blip>
          <a:stretch>
            <a:fillRect/>
          </a:stretch>
        </p:blipFill>
        <p:spPr>
          <a:xfrm rot="5400000">
            <a:off x="10532395" y="1944336"/>
            <a:ext cx="4298019" cy="409351"/>
          </a:xfrm>
          <a:prstGeom prst="rect">
            <a:avLst/>
          </a:prstGeom>
        </p:spPr>
      </p:pic>
    </p:spTree>
    <p:extLst>
      <p:ext uri="{BB962C8B-B14F-4D97-AF65-F5344CB8AC3E}">
        <p14:creationId xmlns:p14="http://schemas.microsoft.com/office/powerpoint/2010/main" val="3441321744"/>
      </p:ext>
    </p:extLst>
  </p:cSld>
  <p:clrMap bg1="lt1" tx1="dk1" bg2="lt2" tx2="dk2" accent1="accent1" accent2="accent2" accent3="accent3" accent4="accent4" accent5="accent5" accent6="accent6" hlink="hlink" folHlink="folHlink"/>
  <p:sldLayoutIdLst>
    <p:sldLayoutId id="2147484453" r:id="rId1"/>
    <p:sldLayoutId id="2147484454" r:id="rId2"/>
    <p:sldLayoutId id="2147484455" r:id="rId3"/>
    <p:sldLayoutId id="2147484456" r:id="rId4"/>
    <p:sldLayoutId id="2147484457" r:id="rId5"/>
    <p:sldLayoutId id="2147484458" r:id="rId6"/>
    <p:sldLayoutId id="2147484459" r:id="rId7"/>
    <p:sldLayoutId id="2147484460" r:id="rId8"/>
    <p:sldLayoutId id="2147484461" r:id="rId9"/>
    <p:sldLayoutId id="2147484462" r:id="rId10"/>
    <p:sldLayoutId id="2147484463" r:id="rId11"/>
    <p:sldLayoutId id="2147484464" r:id="rId12"/>
    <p:sldLayoutId id="2147484465" r:id="rId13"/>
    <p:sldLayoutId id="2147484466" r:id="rId14"/>
    <p:sldLayoutId id="2147484467" r:id="rId15"/>
    <p:sldLayoutId id="2147484468" r:id="rId16"/>
    <p:sldLayoutId id="2147484469" r:id="rId17"/>
    <p:sldLayoutId id="2147484470" r:id="rId18"/>
  </p:sldLayoutIdLst>
  <p:transition>
    <p:fade/>
  </p:transition>
  <p:timing>
    <p:tnLst>
      <p:par>
        <p:cTn id="1" dur="indefinite" restart="never" nodeType="tmRoot"/>
      </p:par>
    </p:tnLst>
  </p:timing>
  <p:txStyles>
    <p:titleStyle>
      <a:lvl1pPr algn="l" defTabSz="932563" rtl="0" eaLnBrk="1" latinLnBrk="0" hangingPunct="1">
        <a:lnSpc>
          <a:spcPct val="90000"/>
        </a:lnSpc>
        <a:spcBef>
          <a:spcPct val="0"/>
        </a:spcBef>
        <a:buNone/>
        <a:defRPr lang="en-US" sz="47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834" marR="0" indent="-342834" algn="l" defTabSz="93256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3999" kern="1200" spc="0" baseline="0">
          <a:gradFill>
            <a:gsLst>
              <a:gs pos="1250">
                <a:schemeClr val="tx1"/>
              </a:gs>
              <a:gs pos="100000">
                <a:schemeClr val="tx1"/>
              </a:gs>
            </a:gsLst>
            <a:lin ang="5400000" scaled="0"/>
          </a:gradFill>
          <a:latin typeface="+mj-lt"/>
          <a:ea typeface="+mn-ea"/>
          <a:cs typeface="+mn-cs"/>
        </a:defRPr>
      </a:lvl1pPr>
      <a:lvl2pPr marL="584088" marR="0" indent="-241253" algn="l" defTabSz="93256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799946" marR="0" indent="-228557" algn="l" defTabSz="93256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1028503" marR="0" indent="-228557" algn="l" defTabSz="93256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257058" marR="0" indent="-228557" algn="l" defTabSz="93256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1"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3" algn="l" defTabSz="932563"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5"/>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1" y="1212851"/>
            <a:ext cx="11887198" cy="2228302"/>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5" name="Picture 4"/>
          <p:cNvPicPr>
            <a:picLocks noChangeAspect="1"/>
          </p:cNvPicPr>
          <p:nvPr userDrawn="1"/>
        </p:nvPicPr>
        <p:blipFill>
          <a:blip r:embed="rId19" cstate="screen">
            <a:extLst>
              <a:ext uri="{28A0092B-C50C-407E-A947-70E740481C1C}">
                <a14:useLocalDpi xmlns:a14="http://schemas.microsoft.com/office/drawing/2010/main" val="0"/>
              </a:ext>
            </a:extLst>
          </a:blip>
          <a:stretch>
            <a:fillRect/>
          </a:stretch>
        </p:blipFill>
        <p:spPr>
          <a:xfrm rot="5400000">
            <a:off x="10532395" y="1944336"/>
            <a:ext cx="4298019" cy="409351"/>
          </a:xfrm>
          <a:prstGeom prst="rect">
            <a:avLst/>
          </a:prstGeom>
        </p:spPr>
      </p:pic>
    </p:spTree>
    <p:extLst>
      <p:ext uri="{BB962C8B-B14F-4D97-AF65-F5344CB8AC3E}">
        <p14:creationId xmlns:p14="http://schemas.microsoft.com/office/powerpoint/2010/main" val="39877568"/>
      </p:ext>
    </p:extLst>
  </p:cSld>
  <p:clrMap bg1="lt1" tx1="dk1" bg2="lt2" tx2="dk2" accent1="accent1" accent2="accent2" accent3="accent3" accent4="accent4" accent5="accent5" accent6="accent6" hlink="hlink" folHlink="folHlink"/>
  <p:sldLayoutIdLst>
    <p:sldLayoutId id="2147484472" r:id="rId1"/>
    <p:sldLayoutId id="2147484473" r:id="rId2"/>
    <p:sldLayoutId id="2147484474" r:id="rId3"/>
    <p:sldLayoutId id="2147484475" r:id="rId4"/>
    <p:sldLayoutId id="2147484476" r:id="rId5"/>
    <p:sldLayoutId id="2147484477" r:id="rId6"/>
    <p:sldLayoutId id="2147484478" r:id="rId7"/>
    <p:sldLayoutId id="2147484479" r:id="rId8"/>
    <p:sldLayoutId id="2147484480" r:id="rId9"/>
    <p:sldLayoutId id="2147484481" r:id="rId10"/>
    <p:sldLayoutId id="2147484482" r:id="rId11"/>
    <p:sldLayoutId id="2147484483" r:id="rId12"/>
    <p:sldLayoutId id="2147484484" r:id="rId13"/>
    <p:sldLayoutId id="2147484485" r:id="rId14"/>
    <p:sldLayoutId id="2147484486" r:id="rId15"/>
    <p:sldLayoutId id="2147484487" r:id="rId16"/>
    <p:sldLayoutId id="2147484488" r:id="rId17"/>
  </p:sldLayoutIdLst>
  <p:transition>
    <p:fade/>
  </p:transition>
  <p:timing>
    <p:tnLst>
      <p:par>
        <p:cTn id="1" dur="indefinite" restart="never" nodeType="tmRoot"/>
      </p:par>
    </p:tnLst>
  </p:timing>
  <p:txStyles>
    <p:titleStyle>
      <a:lvl1pPr algn="l" defTabSz="932563" rtl="0" eaLnBrk="1" latinLnBrk="0" hangingPunct="1">
        <a:lnSpc>
          <a:spcPct val="90000"/>
        </a:lnSpc>
        <a:spcBef>
          <a:spcPct val="0"/>
        </a:spcBef>
        <a:buNone/>
        <a:defRPr lang="en-US" sz="47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834" marR="0" indent="-342834" algn="l" defTabSz="93256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3999" kern="1200" spc="0" baseline="0">
          <a:gradFill>
            <a:gsLst>
              <a:gs pos="1250">
                <a:schemeClr val="tx1"/>
              </a:gs>
              <a:gs pos="100000">
                <a:schemeClr val="tx1"/>
              </a:gs>
            </a:gsLst>
            <a:lin ang="5400000" scaled="0"/>
          </a:gradFill>
          <a:latin typeface="+mj-lt"/>
          <a:ea typeface="+mn-ea"/>
          <a:cs typeface="+mn-cs"/>
        </a:defRPr>
      </a:lvl1pPr>
      <a:lvl2pPr marL="584088" marR="0" indent="-241253" algn="l" defTabSz="93256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799946" marR="0" indent="-228557" algn="l" defTabSz="93256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1028503" marR="0" indent="-228557" algn="l" defTabSz="93256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257058" marR="0" indent="-228557" algn="l" defTabSz="93256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1"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3" algn="l" defTabSz="932563"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228302"/>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5" name="Picture 4"/>
          <p:cNvPicPr>
            <a:picLocks noChangeAspect="1"/>
          </p:cNvPicPr>
          <p:nvPr/>
        </p:nvPicPr>
        <p:blipFill>
          <a:blip r:embed="rId36" cstate="email">
            <a:extLst>
              <a:ext uri="{28A0092B-C50C-407E-A947-70E740481C1C}">
                <a14:useLocalDpi xmlns:a14="http://schemas.microsoft.com/office/drawing/2010/main" val="0"/>
              </a:ext>
            </a:extLst>
          </a:blip>
          <a:stretch>
            <a:fillRect/>
          </a:stretch>
        </p:blipFill>
        <p:spPr>
          <a:xfrm rot="5400000">
            <a:off x="10532394" y="1944335"/>
            <a:ext cx="4298019" cy="409351"/>
          </a:xfrm>
          <a:prstGeom prst="rect">
            <a:avLst/>
          </a:prstGeom>
        </p:spPr>
      </p:pic>
    </p:spTree>
    <p:extLst>
      <p:ext uri="{BB962C8B-B14F-4D97-AF65-F5344CB8AC3E}">
        <p14:creationId xmlns:p14="http://schemas.microsoft.com/office/powerpoint/2010/main" val="4266349981"/>
      </p:ext>
    </p:extLst>
  </p:cSld>
  <p:clrMap bg1="dk1" tx1="lt1" bg2="dk2" tx2="lt2" accent1="accent1" accent2="accent2" accent3="accent3" accent4="accent4" accent5="accent5" accent6="accent6" hlink="hlink" folHlink="folHlink"/>
  <p:sldLayoutIdLst>
    <p:sldLayoutId id="2147484492" r:id="rId1"/>
    <p:sldLayoutId id="2147484493" r:id="rId2"/>
    <p:sldLayoutId id="2147484494" r:id="rId3"/>
    <p:sldLayoutId id="2147484495" r:id="rId4"/>
    <p:sldLayoutId id="2147484496" r:id="rId5"/>
    <p:sldLayoutId id="2147484497" r:id="rId6"/>
    <p:sldLayoutId id="2147484498" r:id="rId7"/>
    <p:sldLayoutId id="2147484499" r:id="rId8"/>
    <p:sldLayoutId id="2147484500" r:id="rId9"/>
    <p:sldLayoutId id="2147484501" r:id="rId10"/>
    <p:sldLayoutId id="2147484502" r:id="rId11"/>
    <p:sldLayoutId id="2147484503" r:id="rId12"/>
    <p:sldLayoutId id="2147484504" r:id="rId13"/>
    <p:sldLayoutId id="2147484505" r:id="rId14"/>
    <p:sldLayoutId id="2147484506" r:id="rId15"/>
    <p:sldLayoutId id="2147484507" r:id="rId16"/>
    <p:sldLayoutId id="2147484508" r:id="rId17"/>
    <p:sldLayoutId id="2147484509" r:id="rId18"/>
    <p:sldLayoutId id="2147484510" r:id="rId19"/>
    <p:sldLayoutId id="2147484511" r:id="rId20"/>
    <p:sldLayoutId id="2147484512" r:id="rId21"/>
    <p:sldLayoutId id="2147484513" r:id="rId22"/>
    <p:sldLayoutId id="2147484514" r:id="rId23"/>
    <p:sldLayoutId id="2147484515" r:id="rId24"/>
    <p:sldLayoutId id="2147484516" r:id="rId25"/>
    <p:sldLayoutId id="2147484517" r:id="rId26"/>
    <p:sldLayoutId id="2147484518" r:id="rId27"/>
    <p:sldLayoutId id="2147484519" r:id="rId28"/>
    <p:sldLayoutId id="2147484520" r:id="rId29"/>
    <p:sldLayoutId id="2147484521" r:id="rId30"/>
    <p:sldLayoutId id="2147484522" r:id="rId31"/>
    <p:sldLayoutId id="2147484523" r:id="rId32"/>
    <p:sldLayoutId id="2147484524" r:id="rId33"/>
    <p:sldLayoutId id="2147484525" r:id="rId34"/>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
          <a:schemeClr val="tx1"/>
        </a:buClr>
        <a:buSzPct val="100000"/>
        <a:buFontTx/>
        <a:buBlip>
          <a:blip r:embed="rId37"/>
        </a:buBlip>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
          <a:schemeClr val="tx1"/>
        </a:buClr>
        <a:buSzPct val="100000"/>
        <a:buFontTx/>
        <a:buBlip>
          <a:blip r:embed="rId37"/>
        </a:buBlip>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
          <a:schemeClr val="tx1"/>
        </a:buClr>
        <a:buSzPct val="100000"/>
        <a:buFontTx/>
        <a:buBlip>
          <a:blip r:embed="rId37"/>
        </a:buBlip>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
          <a:schemeClr val="tx1"/>
        </a:buClr>
        <a:buSzPct val="100000"/>
        <a:buFontTx/>
        <a:buBlip>
          <a:blip r:embed="rId37"/>
        </a:buBlip>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
          <a:schemeClr val="tx1"/>
        </a:buClr>
        <a:buSzPct val="100000"/>
        <a:buFontTx/>
        <a:buBlip>
          <a:blip r:embed="rId37"/>
        </a:buBlip>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93.emf"/><Relationship Id="rId4" Type="http://schemas.openxmlformats.org/officeDocument/2006/relationships/image" Target="../media/image92.emf"/></Relationships>
</file>

<file path=ppt/slides/_rels/slide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xml"/><Relationship Id="rId1" Type="http://schemas.openxmlformats.org/officeDocument/2006/relationships/slideLayout" Target="../slideLayouts/slideLayout72.xml"/></Relationships>
</file>

<file path=ppt/slides/_rels/slide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xml"/><Relationship Id="rId1" Type="http://schemas.openxmlformats.org/officeDocument/2006/relationships/slideLayout" Target="../slideLayouts/slideLayout72.xml"/></Relationships>
</file>

<file path=ppt/slides/_rels/slide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xml"/><Relationship Id="rId1" Type="http://schemas.openxmlformats.org/officeDocument/2006/relationships/slideLayout" Target="../slideLayouts/slideLayout72.xml"/></Relationships>
</file>

<file path=ppt/slides/_rels/slide8.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8.xml"/><Relationship Id="rId1" Type="http://schemas.openxmlformats.org/officeDocument/2006/relationships/slideLayout" Target="../slideLayouts/slideLayout72.xml"/><Relationship Id="rId4" Type="http://schemas.openxmlformats.org/officeDocument/2006/relationships/image" Target="../media/image92.emf"/></Relationships>
</file>

<file path=ppt/slides/_rels/slide9.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9.xml"/><Relationship Id="rId1" Type="http://schemas.openxmlformats.org/officeDocument/2006/relationships/slideLayout" Target="../slideLayouts/slideLayout72.xml"/><Relationship Id="rId4" Type="http://schemas.openxmlformats.org/officeDocument/2006/relationships/image" Target="../media/image92.emf"/></Relationships>
</file>

<file path=ppt/slides/_rels/slide10.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10.xml"/><Relationship Id="rId1" Type="http://schemas.openxmlformats.org/officeDocument/2006/relationships/slideLayout" Target="../slideLayouts/slideLayout72.xml"/><Relationship Id="rId4" Type="http://schemas.openxmlformats.org/officeDocument/2006/relationships/image" Target="../media/image92.emf"/></Relationships>
</file>

<file path=ppt/slides/_rels/slide11.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11.xml"/><Relationship Id="rId1" Type="http://schemas.openxmlformats.org/officeDocument/2006/relationships/slideLayout" Target="../slideLayouts/slideLayout72.xml"/></Relationships>
</file>

<file path=ppt/slides/_rels/slide12.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12.xml"/><Relationship Id="rId1" Type="http://schemas.openxmlformats.org/officeDocument/2006/relationships/slideLayout" Target="../slideLayouts/slideLayout72.xml"/><Relationship Id="rId4" Type="http://schemas.openxmlformats.org/officeDocument/2006/relationships/image" Target="../media/image92.emf"/></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96.png"/></Relationships>
</file>

<file path=ppt/slides/_rels/slide1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6" Type="http://schemas.openxmlformats.org/officeDocument/2006/relationships/notesSlide" Target="../notesSlides/notesSlide14.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slideLayout" Target="../slideLayouts/slideLayout34.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2" Type="http://schemas.openxmlformats.org/officeDocument/2006/relationships/image" Target="../media/image98.emf"/><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image" Target="../media/image99.emf"/><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17.xml"/><Relationship Id="rId7" Type="http://schemas.openxmlformats.org/officeDocument/2006/relationships/slideLayout" Target="../slideLayouts/slideLayout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s>
</file>

<file path=ppt/slides/_rels/slide2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6.xml"/><Relationship Id="rId5" Type="http://schemas.openxmlformats.org/officeDocument/2006/relationships/image" Target="../media/image105.png"/><Relationship Id="rId4" Type="http://schemas.openxmlformats.org/officeDocument/2006/relationships/image" Target="../media/image104.png"/></Relationships>
</file>

<file path=ppt/slides/_rels/slide3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6.xml"/><Relationship Id="rId4" Type="http://schemas.openxmlformats.org/officeDocument/2006/relationships/image" Target="../media/image10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hyperlink" Target="https://resources.azure.com/" TargetMode="Externa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Deploy Virtual Machines in the Cloud Part II</a:t>
            </a:r>
            <a:endParaRPr lang="en-US" sz="4800" dirty="0"/>
          </a:p>
        </p:txBody>
      </p:sp>
      <p:sp>
        <p:nvSpPr>
          <p:cNvPr id="3" name="Text Placeholder 2"/>
          <p:cNvSpPr>
            <a:spLocks noGrp="1"/>
          </p:cNvSpPr>
          <p:nvPr>
            <p:ph type="body" sz="quarter" idx="12"/>
          </p:nvPr>
        </p:nvSpPr>
        <p:spPr>
          <a:xfrm>
            <a:off x="274702" y="3863002"/>
            <a:ext cx="4846268" cy="1009740"/>
          </a:xfrm>
        </p:spPr>
        <p:txBody>
          <a:bodyPr vert="horz" wrap="square" lIns="146304" tIns="109728" rIns="146304" bIns="109728" rtlCol="0" anchor="t">
            <a:noAutofit/>
          </a:bodyPr>
          <a:lstStyle/>
          <a:p>
            <a:endParaRPr lang="en-US" sz="2400" dirty="0"/>
          </a:p>
        </p:txBody>
      </p:sp>
    </p:spTree>
    <p:extLst>
      <p:ext uri="{BB962C8B-B14F-4D97-AF65-F5344CB8AC3E}">
        <p14:creationId xmlns:p14="http://schemas.microsoft.com/office/powerpoint/2010/main" val="40936479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4860" y="1820862"/>
            <a:ext cx="11534415" cy="3262432"/>
          </a:xfrm>
          <a:prstGeom prst="rect">
            <a:avLst/>
          </a:prstGeom>
        </p:spPr>
        <p:txBody>
          <a:bodyPr wrap="square">
            <a:spAutoFit/>
          </a:bodyPr>
          <a:lstStyle/>
          <a:p>
            <a:r>
              <a:rPr lang="en-US" sz="3200" dirty="0" smtClean="0">
                <a:gradFill>
                  <a:gsLst>
                    <a:gs pos="1250">
                      <a:srgbClr val="FFFFFF"/>
                    </a:gs>
                    <a:gs pos="99000">
                      <a:srgbClr val="FFFFFF"/>
                    </a:gs>
                  </a:gsLst>
                  <a:lin ang="5400000" scaled="0"/>
                </a:gradFill>
                <a:latin typeface="Segoe UI Light"/>
              </a:rPr>
              <a:t>Learn how to maximize Azure Virtual Machines Service to power your cloud solutions including,</a:t>
            </a:r>
          </a:p>
          <a:p>
            <a:endParaRPr lang="en-US" sz="3200" dirty="0" smtClean="0">
              <a:gradFill>
                <a:gsLst>
                  <a:gs pos="1250">
                    <a:srgbClr val="FFFFFF"/>
                  </a:gs>
                  <a:gs pos="99000">
                    <a:srgbClr val="FFFFFF"/>
                  </a:gs>
                </a:gsLst>
                <a:lin ang="5400000" scaled="0"/>
              </a:gradFill>
              <a:latin typeface="Segoe UI Light"/>
            </a:endParaRPr>
          </a:p>
          <a:p>
            <a:endParaRPr lang="en-US" sz="3200" dirty="0">
              <a:gradFill>
                <a:gsLst>
                  <a:gs pos="1250">
                    <a:srgbClr val="FFFFFF"/>
                  </a:gs>
                  <a:gs pos="99000">
                    <a:srgbClr val="FFFFFF"/>
                  </a:gs>
                </a:gsLst>
                <a:lin ang="5400000" scaled="0"/>
              </a:gradFill>
              <a:latin typeface="Segoe UI Light"/>
            </a:endParaRPr>
          </a:p>
          <a:p>
            <a:endParaRPr lang="en-US" sz="3200" dirty="0" smtClean="0">
              <a:gradFill>
                <a:gsLst>
                  <a:gs pos="1250">
                    <a:srgbClr val="FFFFFF"/>
                  </a:gs>
                  <a:gs pos="99000">
                    <a:srgbClr val="FFFFFF"/>
                  </a:gs>
                </a:gsLst>
                <a:lin ang="5400000" scaled="0"/>
              </a:gradFill>
              <a:latin typeface="Segoe UI Light"/>
            </a:endParaRPr>
          </a:p>
          <a:p>
            <a:endParaRPr lang="en-US" sz="3200" dirty="0">
              <a:gradFill>
                <a:gsLst>
                  <a:gs pos="1250">
                    <a:srgbClr val="FFFFFF"/>
                  </a:gs>
                  <a:gs pos="99000">
                    <a:srgbClr val="FFFFFF"/>
                  </a:gs>
                </a:gsLst>
                <a:lin ang="5400000" scaled="0"/>
              </a:gradFill>
              <a:latin typeface="Segoe UI Light"/>
            </a:endParaRPr>
          </a:p>
          <a:p>
            <a:endParaRPr lang="en-US" sz="1400" dirty="0"/>
          </a:p>
        </p:txBody>
      </p:sp>
      <p:sp>
        <p:nvSpPr>
          <p:cNvPr id="4" name="Title 3"/>
          <p:cNvSpPr>
            <a:spLocks noGrp="1"/>
          </p:cNvSpPr>
          <p:nvPr>
            <p:ph type="title"/>
          </p:nvPr>
        </p:nvSpPr>
        <p:spPr/>
        <p:txBody>
          <a:bodyPr/>
          <a:lstStyle/>
          <a:p>
            <a:r>
              <a:rPr lang="en-US" dirty="0" smtClean="0"/>
              <a:t>Session objectives and </a:t>
            </a:r>
            <a:r>
              <a:rPr lang="en-US" dirty="0"/>
              <a:t>t</a:t>
            </a:r>
            <a:r>
              <a:rPr lang="en-US" dirty="0" smtClean="0"/>
              <a:t>akeaways</a:t>
            </a:r>
            <a:endParaRPr lang="en-US" dirty="0"/>
          </a:p>
        </p:txBody>
      </p:sp>
      <p:sp>
        <p:nvSpPr>
          <p:cNvPr id="6" name="Rectangle 5"/>
          <p:cNvSpPr/>
          <p:nvPr/>
        </p:nvSpPr>
        <p:spPr bwMode="auto">
          <a:xfrm>
            <a:off x="525464" y="3421062"/>
            <a:ext cx="2408237" cy="1127938"/>
          </a:xfrm>
          <a:prstGeom prst="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lvl="0" algn="ctr" defTabSz="907791" fontAlgn="base">
              <a:lnSpc>
                <a:spcPct val="90000"/>
              </a:lnSpc>
              <a:spcBef>
                <a:spcPct val="0"/>
              </a:spcBef>
              <a:spcAft>
                <a:spcPct val="0"/>
              </a:spcAft>
              <a:defRPr/>
            </a:pPr>
            <a:r>
              <a:rPr lang="en-US" sz="2000" kern="0" spc="-31" dirty="0" smtClean="0">
                <a:solidFill>
                  <a:srgbClr val="0078D7"/>
                </a:solidFill>
                <a:latin typeface="Segoe UI Semibold" panose="020B0702040204020203" pitchFamily="34" charset="0"/>
                <a:cs typeface="Segoe UI Semibold" panose="020B0702040204020203" pitchFamily="34" charset="0"/>
              </a:rPr>
              <a:t>VM Fundamentals</a:t>
            </a:r>
            <a:endParaRPr lang="en-US" sz="2000" kern="0" spc="-31" dirty="0">
              <a:solidFill>
                <a:srgbClr val="0078D7"/>
              </a:solidFill>
              <a:latin typeface="Segoe UI Semibold" panose="020B0702040204020203" pitchFamily="34" charset="0"/>
              <a:cs typeface="Segoe UI Semibold" panose="020B0702040204020203" pitchFamily="34" charset="0"/>
            </a:endParaRPr>
          </a:p>
        </p:txBody>
      </p:sp>
      <p:sp>
        <p:nvSpPr>
          <p:cNvPr id="8" name="Rectangle 7"/>
          <p:cNvSpPr/>
          <p:nvPr/>
        </p:nvSpPr>
        <p:spPr bwMode="auto">
          <a:xfrm>
            <a:off x="3613753" y="3421062"/>
            <a:ext cx="2408237" cy="1127938"/>
          </a:xfrm>
          <a:prstGeom prst="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marL="0" marR="0" lvl="0" indent="0" algn="ctr" defTabSz="907791" rtl="0" eaLnBrk="1" fontAlgn="base" latinLnBrk="0" hangingPunct="1">
              <a:lnSpc>
                <a:spcPct val="90000"/>
              </a:lnSpc>
              <a:spcBef>
                <a:spcPct val="0"/>
              </a:spcBef>
              <a:spcAft>
                <a:spcPct val="0"/>
              </a:spcAft>
              <a:buClrTx/>
              <a:buSzTx/>
              <a:buFontTx/>
              <a:buNone/>
              <a:tabLst/>
              <a:defRPr/>
            </a:pPr>
            <a:r>
              <a:rPr kumimoji="0" lang="en-US" sz="2000" b="0" i="0" u="none" strike="noStrike" kern="0" cap="none" spc="-31" normalizeH="0" baseline="0" noProof="0" dirty="0" smtClean="0">
                <a:ln>
                  <a:noFill/>
                </a:ln>
                <a:solidFill>
                  <a:srgbClr val="0078D7"/>
                </a:solidFill>
                <a:effectLst/>
                <a:uLnTx/>
                <a:uFillTx/>
                <a:latin typeface="Segoe UI Semibold" panose="020B0702040204020203" pitchFamily="34" charset="0"/>
                <a:ea typeface="+mn-ea"/>
                <a:cs typeface="Segoe UI Semibold" panose="020B0702040204020203" pitchFamily="34" charset="0"/>
              </a:rPr>
              <a:t>Networking Fundamentals</a:t>
            </a:r>
            <a:endParaRPr kumimoji="0" lang="en-US" sz="2000" b="0" i="0" u="none" strike="noStrike" kern="0" cap="none" spc="-31" normalizeH="0" baseline="0" noProof="0" dirty="0">
              <a:ln>
                <a:noFill/>
              </a:ln>
              <a:solidFill>
                <a:srgbClr val="0078D7"/>
              </a:solidFill>
              <a:effectLst/>
              <a:uLnTx/>
              <a:uFillTx/>
              <a:latin typeface="Segoe UI Semibold" panose="020B0702040204020203" pitchFamily="34" charset="0"/>
              <a:ea typeface="+mn-ea"/>
              <a:cs typeface="Segoe UI Semibold" panose="020B0702040204020203" pitchFamily="34" charset="0"/>
            </a:endParaRPr>
          </a:p>
        </p:txBody>
      </p:sp>
      <p:sp>
        <p:nvSpPr>
          <p:cNvPr id="9" name="Rectangle 8"/>
          <p:cNvSpPr/>
          <p:nvPr/>
        </p:nvSpPr>
        <p:spPr bwMode="auto">
          <a:xfrm>
            <a:off x="6559058" y="3421062"/>
            <a:ext cx="2408237" cy="1127938"/>
          </a:xfrm>
          <a:prstGeom prst="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lvl="0" algn="ctr" defTabSz="907791" fontAlgn="base">
              <a:lnSpc>
                <a:spcPct val="90000"/>
              </a:lnSpc>
              <a:spcBef>
                <a:spcPct val="0"/>
              </a:spcBef>
              <a:spcAft>
                <a:spcPct val="0"/>
              </a:spcAft>
              <a:defRPr/>
            </a:pPr>
            <a:r>
              <a:rPr lang="en-US" sz="2000" kern="0" spc="-31" dirty="0" smtClean="0">
                <a:solidFill>
                  <a:srgbClr val="0078D7"/>
                </a:solidFill>
                <a:latin typeface="Segoe UI Semibold" panose="020B0702040204020203" pitchFamily="34" charset="0"/>
                <a:cs typeface="Segoe UI Semibold" panose="020B0702040204020203" pitchFamily="34" charset="0"/>
              </a:rPr>
              <a:t>Troubleshooting VMs</a:t>
            </a:r>
            <a:endParaRPr lang="en-US" sz="2000" kern="0" spc="-31" dirty="0">
              <a:solidFill>
                <a:srgbClr val="0078D7"/>
              </a:solidFill>
              <a:latin typeface="Segoe UI Semibold" panose="020B0702040204020203" pitchFamily="34" charset="0"/>
              <a:cs typeface="Segoe UI Semibold" panose="020B0702040204020203" pitchFamily="34" charset="0"/>
            </a:endParaRPr>
          </a:p>
        </p:txBody>
      </p:sp>
      <p:sp>
        <p:nvSpPr>
          <p:cNvPr id="7" name="Rectangle 6"/>
          <p:cNvSpPr/>
          <p:nvPr/>
        </p:nvSpPr>
        <p:spPr bwMode="auto">
          <a:xfrm>
            <a:off x="9525000" y="3421062"/>
            <a:ext cx="2408237" cy="1127938"/>
          </a:xfrm>
          <a:prstGeom prst="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lvl="0" algn="ctr" defTabSz="907791" fontAlgn="base">
              <a:lnSpc>
                <a:spcPct val="90000"/>
              </a:lnSpc>
              <a:spcBef>
                <a:spcPct val="0"/>
              </a:spcBef>
              <a:spcAft>
                <a:spcPct val="0"/>
              </a:spcAft>
              <a:defRPr/>
            </a:pPr>
            <a:r>
              <a:rPr lang="en-US" sz="2000" kern="0" spc="-31" dirty="0">
                <a:solidFill>
                  <a:srgbClr val="0078D7"/>
                </a:solidFill>
                <a:latin typeface="Segoe UI Semibold" panose="020B0702040204020203" pitchFamily="34" charset="0"/>
                <a:cs typeface="Segoe UI Semibold" panose="020B0702040204020203" pitchFamily="34" charset="0"/>
              </a:rPr>
              <a:t>Azure Resource Manager &amp; Templates</a:t>
            </a:r>
          </a:p>
        </p:txBody>
      </p:sp>
    </p:spTree>
    <p:extLst>
      <p:ext uri="{BB962C8B-B14F-4D97-AF65-F5344CB8AC3E}">
        <p14:creationId xmlns:p14="http://schemas.microsoft.com/office/powerpoint/2010/main" val="228099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a:spLocks noGrp="1"/>
          </p:cNvSpPr>
          <p:nvPr>
            <p:ph type="title"/>
          </p:nvPr>
        </p:nvSpPr>
        <p:spPr/>
        <p:txBody>
          <a:bodyPr/>
          <a:lstStyle/>
          <a:p>
            <a:r>
              <a:rPr lang="en-US" spc="-102" dirty="0" smtClean="0">
                <a:gradFill>
                  <a:gsLst>
                    <a:gs pos="1250">
                      <a:schemeClr val="tx1"/>
                    </a:gs>
                    <a:gs pos="100000">
                      <a:schemeClr val="tx1"/>
                    </a:gs>
                  </a:gsLst>
                  <a:lin ang="5400000" scaled="0"/>
                </a:gradFill>
              </a:rPr>
              <a:t>IaaS Fundamentals</a:t>
            </a:r>
            <a:endParaRPr lang="en-US" spc="-102" dirty="0">
              <a:gradFill>
                <a:gsLst>
                  <a:gs pos="1250">
                    <a:schemeClr val="tx1"/>
                  </a:gs>
                  <a:gs pos="100000">
                    <a:schemeClr val="tx1"/>
                  </a:gs>
                </a:gsLst>
                <a:lin ang="5400000" scaled="0"/>
              </a:gradFill>
            </a:endParaRPr>
          </a:p>
        </p:txBody>
      </p:sp>
    </p:spTree>
    <p:extLst>
      <p:ext uri="{BB962C8B-B14F-4D97-AF65-F5344CB8AC3E}">
        <p14:creationId xmlns:p14="http://schemas.microsoft.com/office/powerpoint/2010/main" val="25645711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150550" y="2091154"/>
            <a:ext cx="2182504" cy="2305079"/>
            <a:chOff x="66528" y="1779460"/>
            <a:chExt cx="2182814" cy="2305406"/>
          </a:xfrm>
        </p:grpSpPr>
        <p:sp>
          <p:nvSpPr>
            <p:cNvPr id="31" name="Rectangle 30"/>
            <p:cNvSpPr/>
            <p:nvPr/>
          </p:nvSpPr>
          <p:spPr bwMode="auto">
            <a:xfrm>
              <a:off x="66528" y="3418116"/>
              <a:ext cx="2182814" cy="66675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293">
                <a:lnSpc>
                  <a:spcPct val="90000"/>
                </a:lnSpc>
                <a:defRPr/>
              </a:pPr>
              <a:r>
                <a:rPr lang="en-US" sz="1599" dirty="0">
                  <a:gradFill>
                    <a:gsLst>
                      <a:gs pos="0">
                        <a:srgbClr val="FFFFFF"/>
                      </a:gs>
                      <a:gs pos="100000">
                        <a:srgbClr val="FFFFFF"/>
                      </a:gs>
                    </a:gsLst>
                    <a:lin ang="5400000" scaled="0"/>
                  </a:gradFill>
                  <a:ea typeface="Segoe UI" pitchFamily="34" charset="0"/>
                  <a:cs typeface="Segoe UI" pitchFamily="34" charset="0"/>
                </a:rPr>
                <a:t>New generation</a:t>
              </a:r>
              <a:br>
                <a:rPr lang="en-US" sz="1599" dirty="0">
                  <a:gradFill>
                    <a:gsLst>
                      <a:gs pos="0">
                        <a:srgbClr val="FFFFFF"/>
                      </a:gs>
                      <a:gs pos="100000">
                        <a:srgbClr val="FFFFFF"/>
                      </a:gs>
                    </a:gsLst>
                    <a:lin ang="5400000" scaled="0"/>
                  </a:gradFill>
                  <a:ea typeface="Segoe UI" pitchFamily="34" charset="0"/>
                  <a:cs typeface="Segoe UI" pitchFamily="34" charset="0"/>
                </a:rPr>
              </a:br>
              <a:r>
                <a:rPr lang="en-US" sz="1599" dirty="0">
                  <a:gradFill>
                    <a:gsLst>
                      <a:gs pos="0">
                        <a:srgbClr val="FFFFFF"/>
                      </a:gs>
                      <a:gs pos="100000">
                        <a:srgbClr val="FFFFFF"/>
                      </a:gs>
                    </a:gsLst>
                    <a:lin ang="5400000" scaled="0"/>
                  </a:gradFill>
                  <a:ea typeface="Segoe UI" pitchFamily="34" charset="0"/>
                  <a:cs typeface="Segoe UI" pitchFamily="34" charset="0"/>
                </a:rPr>
                <a:t>of D family VMs</a:t>
              </a:r>
            </a:p>
          </p:txBody>
        </p:sp>
        <p:grpSp>
          <p:nvGrpSpPr>
            <p:cNvPr id="95" name="Group 94"/>
            <p:cNvGrpSpPr/>
            <p:nvPr/>
          </p:nvGrpSpPr>
          <p:grpSpPr>
            <a:xfrm>
              <a:off x="567975" y="1779460"/>
              <a:ext cx="1179920" cy="1538737"/>
              <a:chOff x="406421" y="2432376"/>
              <a:chExt cx="2059118" cy="2685303"/>
            </a:xfrm>
          </p:grpSpPr>
          <p:grpSp>
            <p:nvGrpSpPr>
              <p:cNvPr id="96" name="Group 95"/>
              <p:cNvGrpSpPr/>
              <p:nvPr/>
            </p:nvGrpSpPr>
            <p:grpSpPr>
              <a:xfrm>
                <a:off x="406421" y="2432376"/>
                <a:ext cx="2059118" cy="2685303"/>
                <a:chOff x="6982264" y="1006524"/>
                <a:chExt cx="4480135" cy="5829701"/>
              </a:xfrm>
            </p:grpSpPr>
            <p:pic>
              <p:nvPicPr>
                <p:cNvPr id="98" name="Picture 97"/>
                <p:cNvPicPr>
                  <a:picLocks noChangeAspect="1"/>
                </p:cNvPicPr>
                <p:nvPr/>
              </p:nvPicPr>
              <p:blipFill>
                <a:blip r:embed="rId3"/>
                <a:stretch>
                  <a:fillRect/>
                </a:stretch>
              </p:blipFill>
              <p:spPr>
                <a:xfrm>
                  <a:off x="7199561" y="1172781"/>
                  <a:ext cx="4182166" cy="3848482"/>
                </a:xfrm>
                <a:prstGeom prst="rect">
                  <a:avLst/>
                </a:prstGeom>
              </p:spPr>
            </p:pic>
            <p:pic>
              <p:nvPicPr>
                <p:cNvPr id="99" name="Picture 98"/>
                <p:cNvPicPr>
                  <a:picLocks noChangeAspect="1"/>
                </p:cNvPicPr>
                <p:nvPr/>
              </p:nvPicPr>
              <p:blipFill>
                <a:blip r:embed="rId4"/>
                <a:stretch>
                  <a:fillRect/>
                </a:stretch>
              </p:blipFill>
              <p:spPr>
                <a:xfrm>
                  <a:off x="6982264" y="4945062"/>
                  <a:ext cx="4480135" cy="1891163"/>
                </a:xfrm>
                <a:prstGeom prst="rect">
                  <a:avLst/>
                </a:prstGeom>
              </p:spPr>
            </p:pic>
            <p:sp>
              <p:nvSpPr>
                <p:cNvPr id="100" name="AutoShape 3"/>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endParaRPr lang="en-US" sz="600">
                    <a:solidFill>
                      <a:srgbClr val="00B0F0"/>
                    </a:solidFill>
                  </a:endParaRPr>
                </a:p>
              </p:txBody>
            </p:sp>
          </p:grpSp>
          <p:sp>
            <p:nvSpPr>
              <p:cNvPr id="97" name="TextBox 96"/>
              <p:cNvSpPr txBox="1"/>
              <p:nvPr/>
            </p:nvSpPr>
            <p:spPr>
              <a:xfrm>
                <a:off x="639096" y="2638279"/>
                <a:ext cx="1632155" cy="1127477"/>
              </a:xfrm>
              <a:prstGeom prst="rect">
                <a:avLst/>
              </a:prstGeom>
              <a:solidFill>
                <a:srgbClr val="7FBA00"/>
              </a:solidFill>
            </p:spPr>
            <p:txBody>
              <a:bodyPr wrap="square" lIns="0" tIns="127997" rIns="0" bIns="146262" rtlCol="0">
                <a:noAutofit/>
              </a:bodyPr>
              <a:lstStyle/>
              <a:p>
                <a:pPr algn="ctr" defTabSz="932293">
                  <a:lnSpc>
                    <a:spcPct val="90000"/>
                  </a:lnSpc>
                  <a:defRPr/>
                </a:pPr>
                <a:r>
                  <a:rPr lang="en-US" sz="3199" b="1" dirty="0">
                    <a:gradFill>
                      <a:gsLst>
                        <a:gs pos="0">
                          <a:srgbClr val="FFFFFF"/>
                        </a:gs>
                        <a:gs pos="100000">
                          <a:srgbClr val="FFFFFF"/>
                        </a:gs>
                      </a:gsLst>
                      <a:lin ang="5400000" scaled="0"/>
                    </a:gradFill>
                    <a:latin typeface="Segoe UI"/>
                    <a:ea typeface="Segoe UI" pitchFamily="34" charset="0"/>
                    <a:cs typeface="Segoe UI" pitchFamily="34" charset="0"/>
                  </a:rPr>
                  <a:t>DV2</a:t>
                </a:r>
              </a:p>
            </p:txBody>
          </p:sp>
        </p:grpSp>
      </p:grpSp>
      <p:grpSp>
        <p:nvGrpSpPr>
          <p:cNvPr id="4" name="D Group"/>
          <p:cNvGrpSpPr/>
          <p:nvPr/>
        </p:nvGrpSpPr>
        <p:grpSpPr>
          <a:xfrm>
            <a:off x="4128238" y="2091154"/>
            <a:ext cx="2182504" cy="2305079"/>
            <a:chOff x="166180" y="1779460"/>
            <a:chExt cx="2182814" cy="2305406"/>
          </a:xfrm>
        </p:grpSpPr>
        <p:sp>
          <p:nvSpPr>
            <p:cNvPr id="48" name="Rectangle 47"/>
            <p:cNvSpPr/>
            <p:nvPr/>
          </p:nvSpPr>
          <p:spPr bwMode="auto">
            <a:xfrm>
              <a:off x="166180" y="3418116"/>
              <a:ext cx="2182814" cy="66675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293" eaLnBrk="0" fontAlgn="base" hangingPunct="0">
                <a:lnSpc>
                  <a:spcPct val="90000"/>
                </a:lnSpc>
                <a:spcBef>
                  <a:spcPct val="0"/>
                </a:spcBef>
                <a:spcAft>
                  <a:spcPct val="0"/>
                </a:spcAft>
                <a:defRPr/>
              </a:pPr>
              <a:r>
                <a:rPr lang="en-US" sz="1599" dirty="0">
                  <a:gradFill>
                    <a:gsLst>
                      <a:gs pos="1250">
                        <a:srgbClr val="FFFFFF"/>
                      </a:gs>
                      <a:gs pos="100000">
                        <a:srgbClr val="FFFFFF"/>
                      </a:gs>
                    </a:gsLst>
                    <a:lin ang="5400000" scaled="0"/>
                  </a:gradFill>
                  <a:latin typeface="Segoe UI"/>
                  <a:ea typeface="Segoe UI" pitchFamily="34" charset="0"/>
                  <a:cs typeface="Segoe UI" pitchFamily="34" charset="0"/>
                </a:rPr>
                <a:t>SSD Storage </a:t>
              </a:r>
              <a:br>
                <a:rPr lang="en-US" sz="1599" dirty="0">
                  <a:gradFill>
                    <a:gsLst>
                      <a:gs pos="1250">
                        <a:srgbClr val="FFFFFF"/>
                      </a:gs>
                      <a:gs pos="100000">
                        <a:srgbClr val="FFFFFF"/>
                      </a:gs>
                    </a:gsLst>
                    <a:lin ang="5400000" scaled="0"/>
                  </a:gradFill>
                  <a:latin typeface="Segoe UI"/>
                  <a:ea typeface="Segoe UI" pitchFamily="34" charset="0"/>
                  <a:cs typeface="Segoe UI" pitchFamily="34" charset="0"/>
                </a:rPr>
              </a:br>
              <a:r>
                <a:rPr lang="en-US" sz="1599" dirty="0">
                  <a:gradFill>
                    <a:gsLst>
                      <a:gs pos="1250">
                        <a:srgbClr val="FFFFFF"/>
                      </a:gs>
                      <a:gs pos="100000">
                        <a:srgbClr val="FFFFFF"/>
                      </a:gs>
                    </a:gsLst>
                    <a:lin ang="5400000" scaled="0"/>
                  </a:gradFill>
                  <a:latin typeface="Segoe UI"/>
                  <a:ea typeface="Segoe UI" pitchFamily="34" charset="0"/>
                  <a:cs typeface="Segoe UI" pitchFamily="34" charset="0"/>
                </a:rPr>
                <a:t>Fast CPUs</a:t>
              </a:r>
            </a:p>
          </p:txBody>
        </p:sp>
        <p:grpSp>
          <p:nvGrpSpPr>
            <p:cNvPr id="66" name="Group 65"/>
            <p:cNvGrpSpPr/>
            <p:nvPr/>
          </p:nvGrpSpPr>
          <p:grpSpPr>
            <a:xfrm>
              <a:off x="667627" y="1779460"/>
              <a:ext cx="1179920" cy="1538737"/>
              <a:chOff x="406421" y="2432376"/>
              <a:chExt cx="2059118" cy="2685303"/>
            </a:xfrm>
          </p:grpSpPr>
          <p:grpSp>
            <p:nvGrpSpPr>
              <p:cNvPr id="67" name="Group 66"/>
              <p:cNvGrpSpPr/>
              <p:nvPr/>
            </p:nvGrpSpPr>
            <p:grpSpPr>
              <a:xfrm>
                <a:off x="406421" y="2432376"/>
                <a:ext cx="2059118" cy="2685303"/>
                <a:chOff x="6982264" y="1006524"/>
                <a:chExt cx="4480135" cy="5829701"/>
              </a:xfrm>
            </p:grpSpPr>
            <p:pic>
              <p:nvPicPr>
                <p:cNvPr id="69" name="Picture 68"/>
                <p:cNvPicPr>
                  <a:picLocks noChangeAspect="1"/>
                </p:cNvPicPr>
                <p:nvPr/>
              </p:nvPicPr>
              <p:blipFill>
                <a:blip r:embed="rId3"/>
                <a:stretch>
                  <a:fillRect/>
                </a:stretch>
              </p:blipFill>
              <p:spPr>
                <a:xfrm>
                  <a:off x="7199561" y="1172781"/>
                  <a:ext cx="4182166" cy="3848482"/>
                </a:xfrm>
                <a:prstGeom prst="rect">
                  <a:avLst/>
                </a:prstGeom>
              </p:spPr>
            </p:pic>
            <p:pic>
              <p:nvPicPr>
                <p:cNvPr id="70" name="Picture 69"/>
                <p:cNvPicPr>
                  <a:picLocks noChangeAspect="1"/>
                </p:cNvPicPr>
                <p:nvPr/>
              </p:nvPicPr>
              <p:blipFill>
                <a:blip r:embed="rId4"/>
                <a:stretch>
                  <a:fillRect/>
                </a:stretch>
              </p:blipFill>
              <p:spPr>
                <a:xfrm>
                  <a:off x="6982264" y="4945062"/>
                  <a:ext cx="4480135" cy="1891163"/>
                </a:xfrm>
                <a:prstGeom prst="rect">
                  <a:avLst/>
                </a:prstGeom>
              </p:spPr>
            </p:pic>
            <p:sp>
              <p:nvSpPr>
                <p:cNvPr id="71" name="AutoShape 3"/>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endParaRPr lang="en-US" sz="600">
                    <a:solidFill>
                      <a:srgbClr val="00B0F0"/>
                    </a:solidFill>
                  </a:endParaRPr>
                </a:p>
              </p:txBody>
            </p:sp>
          </p:grpSp>
          <p:sp>
            <p:nvSpPr>
              <p:cNvPr id="68" name="TextBox 67"/>
              <p:cNvSpPr txBox="1"/>
              <p:nvPr/>
            </p:nvSpPr>
            <p:spPr>
              <a:xfrm>
                <a:off x="639096" y="2638279"/>
                <a:ext cx="1632155" cy="1127477"/>
              </a:xfrm>
              <a:prstGeom prst="rect">
                <a:avLst/>
              </a:prstGeom>
              <a:solidFill>
                <a:srgbClr val="7FBA00"/>
              </a:solidFill>
            </p:spPr>
            <p:txBody>
              <a:bodyPr wrap="square" lIns="182828" tIns="127997" rIns="182828" bIns="146262" rtlCol="0">
                <a:noAutofit/>
              </a:bodyPr>
              <a:lstStyle/>
              <a:p>
                <a:pPr algn="ctr" defTabSz="932293">
                  <a:lnSpc>
                    <a:spcPct val="90000"/>
                  </a:lnSpc>
                  <a:defRPr/>
                </a:pPr>
                <a:r>
                  <a:rPr lang="en-US" sz="3199" b="1" dirty="0">
                    <a:gradFill>
                      <a:gsLst>
                        <a:gs pos="0">
                          <a:srgbClr val="FFFFFF"/>
                        </a:gs>
                        <a:gs pos="100000">
                          <a:srgbClr val="FFFFFF"/>
                        </a:gs>
                      </a:gsLst>
                      <a:lin ang="5400000" scaled="0"/>
                    </a:gradFill>
                    <a:latin typeface="Segoe UI"/>
                    <a:ea typeface="Segoe UI" pitchFamily="34" charset="0"/>
                    <a:cs typeface="Segoe UI" pitchFamily="34" charset="0"/>
                  </a:rPr>
                  <a:t>D</a:t>
                </a:r>
              </a:p>
            </p:txBody>
          </p:sp>
        </p:grpSp>
      </p:grpSp>
      <p:sp>
        <p:nvSpPr>
          <p:cNvPr id="3" name="Title 2"/>
          <p:cNvSpPr>
            <a:spLocks noGrp="1"/>
          </p:cNvSpPr>
          <p:nvPr>
            <p:ph type="title"/>
          </p:nvPr>
        </p:nvSpPr>
        <p:spPr/>
        <p:txBody>
          <a:bodyPr/>
          <a:lstStyle/>
          <a:p>
            <a:r>
              <a:rPr lang="en-US" dirty="0" smtClean="0"/>
              <a:t>Selecting the right VM size</a:t>
            </a:r>
            <a:endParaRPr lang="en-US" dirty="0"/>
          </a:p>
        </p:txBody>
      </p:sp>
      <p:cxnSp>
        <p:nvCxnSpPr>
          <p:cNvPr id="18" name="Straight Connector 17"/>
          <p:cNvCxnSpPr/>
          <p:nvPr/>
        </p:nvCxnSpPr>
        <p:spPr>
          <a:xfrm>
            <a:off x="1067532" y="1417689"/>
            <a:ext cx="10285541" cy="17588"/>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bwMode="auto">
          <a:xfrm>
            <a:off x="4097169" y="4299952"/>
            <a:ext cx="2182504" cy="12495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293" eaLnBrk="0" fontAlgn="base" hangingPunct="0">
              <a:lnSpc>
                <a:spcPct val="90000"/>
              </a:lnSpc>
              <a:spcBef>
                <a:spcPct val="0"/>
              </a:spcBef>
              <a:spcAft>
                <a:spcPts val="1199"/>
              </a:spcAft>
              <a:defRPr/>
            </a:pPr>
            <a:r>
              <a:rPr lang="en-US" sz="1599" dirty="0">
                <a:solidFill>
                  <a:schemeClr val="tx1"/>
                </a:solidFill>
                <a:latin typeface="Segoe UI"/>
                <a:ea typeface="Segoe UI" pitchFamily="34" charset="0"/>
                <a:cs typeface="Segoe UI" pitchFamily="34" charset="0"/>
              </a:rPr>
              <a:t>35% faster than D</a:t>
            </a:r>
          </a:p>
          <a:p>
            <a:pPr algn="ctr" defTabSz="932293">
              <a:lnSpc>
                <a:spcPct val="90000"/>
              </a:lnSpc>
              <a:spcAft>
                <a:spcPts val="1199"/>
              </a:spcAft>
            </a:pPr>
            <a:r>
              <a:rPr lang="en-US" sz="1599" dirty="0">
                <a:solidFill>
                  <a:schemeClr val="tx1"/>
                </a:solidFill>
                <a:ea typeface="Segoe UI" pitchFamily="34" charset="0"/>
                <a:cs typeface="Segoe UI" pitchFamily="34" charset="0"/>
              </a:rPr>
              <a:t>Intel E5-2673 v3 CPUs</a:t>
            </a:r>
            <a:endParaRPr lang="en-US" sz="1599" dirty="0">
              <a:solidFill>
                <a:schemeClr val="tx1"/>
              </a:solidFill>
              <a:latin typeface="Segoe UI"/>
              <a:ea typeface="Segoe UI" pitchFamily="34" charset="0"/>
              <a:cs typeface="Segoe UI" pitchFamily="34" charset="0"/>
            </a:endParaRPr>
          </a:p>
        </p:txBody>
      </p:sp>
      <p:sp>
        <p:nvSpPr>
          <p:cNvPr id="37" name="Rectangle 36"/>
          <p:cNvSpPr/>
          <p:nvPr/>
        </p:nvSpPr>
        <p:spPr bwMode="auto">
          <a:xfrm>
            <a:off x="7968355" y="4299952"/>
            <a:ext cx="2752140" cy="12495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293">
              <a:lnSpc>
                <a:spcPct val="90000"/>
              </a:lnSpc>
              <a:spcAft>
                <a:spcPts val="1199"/>
              </a:spcAft>
            </a:pPr>
            <a:r>
              <a:rPr lang="en-US" sz="1599" dirty="0">
                <a:solidFill>
                  <a:schemeClr val="tx1"/>
                </a:solidFill>
                <a:ea typeface="Segoe UI" pitchFamily="34" charset="0"/>
                <a:cs typeface="Segoe UI" pitchFamily="34" charset="0"/>
              </a:rPr>
              <a:t>NVIDIA GPUs</a:t>
            </a:r>
          </a:p>
          <a:p>
            <a:pPr algn="ctr" defTabSz="932293">
              <a:lnSpc>
                <a:spcPct val="90000"/>
              </a:lnSpc>
              <a:spcAft>
                <a:spcPts val="1199"/>
              </a:spcAft>
            </a:pPr>
            <a:r>
              <a:rPr lang="en-US" sz="1599" dirty="0">
                <a:solidFill>
                  <a:schemeClr val="tx1"/>
                </a:solidFill>
                <a:ea typeface="Segoe UI" pitchFamily="34" charset="0"/>
                <a:cs typeface="Segoe UI" pitchFamily="34" charset="0"/>
              </a:rPr>
              <a:t>Remote visualization </a:t>
            </a:r>
            <a:endParaRPr lang="en-US" sz="1599" dirty="0">
              <a:solidFill>
                <a:schemeClr val="tx1"/>
              </a:solidFill>
              <a:latin typeface="Segoe UI"/>
              <a:ea typeface="Segoe UI" pitchFamily="34" charset="0"/>
              <a:cs typeface="Segoe UI" pitchFamily="34" charset="0"/>
            </a:endParaRPr>
          </a:p>
          <a:p>
            <a:pPr algn="ctr" defTabSz="932293">
              <a:lnSpc>
                <a:spcPct val="90000"/>
              </a:lnSpc>
              <a:spcAft>
                <a:spcPts val="1199"/>
              </a:spcAft>
            </a:pPr>
            <a:r>
              <a:rPr lang="en-US" sz="1599" dirty="0">
                <a:solidFill>
                  <a:schemeClr val="tx1"/>
                </a:solidFill>
                <a:ea typeface="Segoe UI" pitchFamily="34" charset="0"/>
                <a:cs typeface="Segoe UI" pitchFamily="34" charset="0"/>
              </a:rPr>
              <a:t>Compute-intensive + RDMA</a:t>
            </a:r>
          </a:p>
        </p:txBody>
      </p:sp>
      <p:grpSp>
        <p:nvGrpSpPr>
          <p:cNvPr id="10" name="A Group"/>
          <p:cNvGrpSpPr/>
          <p:nvPr/>
        </p:nvGrpSpPr>
        <p:grpSpPr>
          <a:xfrm>
            <a:off x="2035298" y="2091154"/>
            <a:ext cx="2182504" cy="2305079"/>
            <a:chOff x="2034704" y="1779460"/>
            <a:chExt cx="2182814" cy="2305406"/>
          </a:xfrm>
        </p:grpSpPr>
        <p:sp>
          <p:nvSpPr>
            <p:cNvPr id="45" name="Rectangle 44"/>
            <p:cNvSpPr/>
            <p:nvPr/>
          </p:nvSpPr>
          <p:spPr bwMode="auto">
            <a:xfrm>
              <a:off x="2034704" y="3418116"/>
              <a:ext cx="2182814" cy="66675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293" eaLnBrk="0" fontAlgn="base" hangingPunct="0">
                <a:lnSpc>
                  <a:spcPct val="90000"/>
                </a:lnSpc>
                <a:spcBef>
                  <a:spcPct val="0"/>
                </a:spcBef>
                <a:spcAft>
                  <a:spcPct val="0"/>
                </a:spcAft>
                <a:defRPr/>
              </a:pPr>
              <a:r>
                <a:rPr lang="en-US" sz="1599" dirty="0">
                  <a:gradFill>
                    <a:gsLst>
                      <a:gs pos="1250">
                        <a:srgbClr val="FFFFFF"/>
                      </a:gs>
                      <a:gs pos="100000">
                        <a:srgbClr val="FFFFFF"/>
                      </a:gs>
                    </a:gsLst>
                    <a:lin ang="5400000" scaled="0"/>
                  </a:gradFill>
                  <a:latin typeface="Segoe UI"/>
                  <a:ea typeface="Segoe UI" pitchFamily="34" charset="0"/>
                  <a:cs typeface="Segoe UI" pitchFamily="34" charset="0"/>
                </a:rPr>
                <a:t>Highest value</a:t>
              </a:r>
            </a:p>
          </p:txBody>
        </p:sp>
        <p:grpSp>
          <p:nvGrpSpPr>
            <p:cNvPr id="2" name="Group 1"/>
            <p:cNvGrpSpPr/>
            <p:nvPr/>
          </p:nvGrpSpPr>
          <p:grpSpPr>
            <a:xfrm>
              <a:off x="2536151" y="1779460"/>
              <a:ext cx="1179920" cy="1538737"/>
              <a:chOff x="406421" y="2432376"/>
              <a:chExt cx="2059118" cy="2685303"/>
            </a:xfrm>
          </p:grpSpPr>
          <p:grpSp>
            <p:nvGrpSpPr>
              <p:cNvPr id="57" name="Group 56"/>
              <p:cNvGrpSpPr/>
              <p:nvPr/>
            </p:nvGrpSpPr>
            <p:grpSpPr>
              <a:xfrm>
                <a:off x="406421" y="2432376"/>
                <a:ext cx="2059118" cy="2685303"/>
                <a:chOff x="6982264" y="1006524"/>
                <a:chExt cx="4480135" cy="5829701"/>
              </a:xfrm>
            </p:grpSpPr>
            <p:pic>
              <p:nvPicPr>
                <p:cNvPr id="65" name="Picture 64"/>
                <p:cNvPicPr>
                  <a:picLocks noChangeAspect="1"/>
                </p:cNvPicPr>
                <p:nvPr/>
              </p:nvPicPr>
              <p:blipFill>
                <a:blip r:embed="rId3"/>
                <a:stretch>
                  <a:fillRect/>
                </a:stretch>
              </p:blipFill>
              <p:spPr>
                <a:xfrm>
                  <a:off x="7199561" y="1172781"/>
                  <a:ext cx="4182166" cy="3848482"/>
                </a:xfrm>
                <a:prstGeom prst="rect">
                  <a:avLst/>
                </a:prstGeom>
              </p:spPr>
            </p:pic>
            <p:pic>
              <p:nvPicPr>
                <p:cNvPr id="62" name="Picture 61"/>
                <p:cNvPicPr>
                  <a:picLocks noChangeAspect="1"/>
                </p:cNvPicPr>
                <p:nvPr/>
              </p:nvPicPr>
              <p:blipFill>
                <a:blip r:embed="rId4"/>
                <a:stretch>
                  <a:fillRect/>
                </a:stretch>
              </p:blipFill>
              <p:spPr>
                <a:xfrm>
                  <a:off x="6982264" y="4945062"/>
                  <a:ext cx="4480135" cy="1891163"/>
                </a:xfrm>
                <a:prstGeom prst="rect">
                  <a:avLst/>
                </a:prstGeom>
              </p:spPr>
            </p:pic>
            <p:sp>
              <p:nvSpPr>
                <p:cNvPr id="64" name="AutoShape 3"/>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endParaRPr lang="en-US" sz="600">
                    <a:solidFill>
                      <a:srgbClr val="00B0F0"/>
                    </a:solidFill>
                  </a:endParaRPr>
                </a:p>
              </p:txBody>
            </p:sp>
          </p:grpSp>
          <p:sp>
            <p:nvSpPr>
              <p:cNvPr id="61" name="TextBox 60"/>
              <p:cNvSpPr txBox="1"/>
              <p:nvPr/>
            </p:nvSpPr>
            <p:spPr>
              <a:xfrm>
                <a:off x="639096" y="2638279"/>
                <a:ext cx="1632155" cy="1127477"/>
              </a:xfrm>
              <a:prstGeom prst="rect">
                <a:avLst/>
              </a:prstGeom>
              <a:solidFill>
                <a:srgbClr val="7FBA00"/>
              </a:solidFill>
            </p:spPr>
            <p:txBody>
              <a:bodyPr wrap="square" lIns="182828" tIns="127997" rIns="182828" bIns="146262" rtlCol="0">
                <a:noAutofit/>
              </a:bodyPr>
              <a:lstStyle/>
              <a:p>
                <a:pPr algn="ctr" defTabSz="932293">
                  <a:lnSpc>
                    <a:spcPct val="90000"/>
                  </a:lnSpc>
                  <a:defRPr/>
                </a:pPr>
                <a:r>
                  <a:rPr lang="en-US" sz="3199" b="1" dirty="0">
                    <a:gradFill>
                      <a:gsLst>
                        <a:gs pos="0">
                          <a:srgbClr val="FFFFFF"/>
                        </a:gs>
                        <a:gs pos="100000">
                          <a:srgbClr val="FFFFFF"/>
                        </a:gs>
                      </a:gsLst>
                      <a:lin ang="5400000" scaled="0"/>
                    </a:gradFill>
                    <a:latin typeface="Segoe UI"/>
                    <a:ea typeface="Segoe UI" pitchFamily="34" charset="0"/>
                    <a:cs typeface="Segoe UI" pitchFamily="34" charset="0"/>
                  </a:rPr>
                  <a:t>A</a:t>
                </a:r>
              </a:p>
            </p:txBody>
          </p:sp>
        </p:grpSp>
      </p:grpSp>
      <p:grpSp>
        <p:nvGrpSpPr>
          <p:cNvPr id="6" name="Group 5"/>
          <p:cNvGrpSpPr/>
          <p:nvPr/>
        </p:nvGrpSpPr>
        <p:grpSpPr>
          <a:xfrm>
            <a:off x="6179561" y="2091154"/>
            <a:ext cx="2182504" cy="2305079"/>
            <a:chOff x="6179555" y="1779460"/>
            <a:chExt cx="2182814" cy="2305406"/>
          </a:xfrm>
        </p:grpSpPr>
        <p:sp>
          <p:nvSpPr>
            <p:cNvPr id="16" name="Rectangle 15"/>
            <p:cNvSpPr/>
            <p:nvPr/>
          </p:nvSpPr>
          <p:spPr bwMode="auto">
            <a:xfrm>
              <a:off x="6179555" y="3418116"/>
              <a:ext cx="2182814" cy="66675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293" eaLnBrk="0" fontAlgn="base" hangingPunct="0">
                <a:lnSpc>
                  <a:spcPct val="90000"/>
                </a:lnSpc>
                <a:spcBef>
                  <a:spcPct val="0"/>
                </a:spcBef>
                <a:spcAft>
                  <a:spcPct val="0"/>
                </a:spcAft>
                <a:defRPr/>
              </a:pPr>
              <a:r>
                <a:rPr lang="en-US" sz="1599" dirty="0">
                  <a:gradFill>
                    <a:gsLst>
                      <a:gs pos="1250">
                        <a:srgbClr val="FFFFFF"/>
                      </a:gs>
                      <a:gs pos="100000">
                        <a:srgbClr val="FFFFFF"/>
                      </a:gs>
                    </a:gsLst>
                    <a:lin ang="5400000" scaled="0"/>
                  </a:gradFill>
                  <a:latin typeface="Segoe UI"/>
                  <a:ea typeface="Segoe UI" pitchFamily="34" charset="0"/>
                  <a:cs typeface="Segoe UI" pitchFamily="34" charset="0"/>
                </a:rPr>
                <a:t>Most memory </a:t>
              </a:r>
              <a:br>
                <a:rPr lang="en-US" sz="1599" dirty="0">
                  <a:gradFill>
                    <a:gsLst>
                      <a:gs pos="1250">
                        <a:srgbClr val="FFFFFF"/>
                      </a:gs>
                      <a:gs pos="100000">
                        <a:srgbClr val="FFFFFF"/>
                      </a:gs>
                    </a:gsLst>
                    <a:lin ang="5400000" scaled="0"/>
                  </a:gradFill>
                  <a:latin typeface="Segoe UI"/>
                  <a:ea typeface="Segoe UI" pitchFamily="34" charset="0"/>
                  <a:cs typeface="Segoe UI" pitchFamily="34" charset="0"/>
                </a:rPr>
              </a:br>
              <a:r>
                <a:rPr lang="en-US" sz="1599" dirty="0">
                  <a:gradFill>
                    <a:gsLst>
                      <a:gs pos="1250">
                        <a:srgbClr val="FFFFFF"/>
                      </a:gs>
                      <a:gs pos="100000">
                        <a:srgbClr val="FFFFFF"/>
                      </a:gs>
                    </a:gsLst>
                    <a:lin ang="5400000" scaled="0"/>
                  </a:gradFill>
                  <a:latin typeface="Segoe UI"/>
                  <a:ea typeface="Segoe UI" pitchFamily="34" charset="0"/>
                  <a:cs typeface="Segoe UI" pitchFamily="34" charset="0"/>
                </a:rPr>
                <a:t>fastest CPUs</a:t>
              </a:r>
            </a:p>
          </p:txBody>
        </p:sp>
        <p:grpSp>
          <p:nvGrpSpPr>
            <p:cNvPr id="78" name="Group 77"/>
            <p:cNvGrpSpPr/>
            <p:nvPr/>
          </p:nvGrpSpPr>
          <p:grpSpPr>
            <a:xfrm>
              <a:off x="6679492" y="1779460"/>
              <a:ext cx="1179920" cy="1538737"/>
              <a:chOff x="406421" y="2432376"/>
              <a:chExt cx="2059118" cy="2685303"/>
            </a:xfrm>
          </p:grpSpPr>
          <p:grpSp>
            <p:nvGrpSpPr>
              <p:cNvPr id="79" name="Group 78"/>
              <p:cNvGrpSpPr/>
              <p:nvPr/>
            </p:nvGrpSpPr>
            <p:grpSpPr>
              <a:xfrm>
                <a:off x="406421" y="2432376"/>
                <a:ext cx="2059118" cy="2685303"/>
                <a:chOff x="6982264" y="1006524"/>
                <a:chExt cx="4480135" cy="5829701"/>
              </a:xfrm>
            </p:grpSpPr>
            <p:pic>
              <p:nvPicPr>
                <p:cNvPr id="81" name="Picture 80"/>
                <p:cNvPicPr>
                  <a:picLocks noChangeAspect="1"/>
                </p:cNvPicPr>
                <p:nvPr/>
              </p:nvPicPr>
              <p:blipFill>
                <a:blip r:embed="rId3"/>
                <a:stretch>
                  <a:fillRect/>
                </a:stretch>
              </p:blipFill>
              <p:spPr>
                <a:xfrm>
                  <a:off x="7199561" y="1172781"/>
                  <a:ext cx="4182166" cy="3848482"/>
                </a:xfrm>
                <a:prstGeom prst="rect">
                  <a:avLst/>
                </a:prstGeom>
              </p:spPr>
            </p:pic>
            <p:pic>
              <p:nvPicPr>
                <p:cNvPr id="82" name="Picture 81"/>
                <p:cNvPicPr>
                  <a:picLocks noChangeAspect="1"/>
                </p:cNvPicPr>
                <p:nvPr/>
              </p:nvPicPr>
              <p:blipFill>
                <a:blip r:embed="rId4"/>
                <a:stretch>
                  <a:fillRect/>
                </a:stretch>
              </p:blipFill>
              <p:spPr>
                <a:xfrm>
                  <a:off x="6982264" y="4945062"/>
                  <a:ext cx="4480135" cy="1891163"/>
                </a:xfrm>
                <a:prstGeom prst="rect">
                  <a:avLst/>
                </a:prstGeom>
              </p:spPr>
            </p:pic>
            <p:sp>
              <p:nvSpPr>
                <p:cNvPr id="83" name="AutoShape 3"/>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endParaRPr lang="en-US" sz="600">
                    <a:solidFill>
                      <a:srgbClr val="00B0F0"/>
                    </a:solidFill>
                  </a:endParaRPr>
                </a:p>
              </p:txBody>
            </p:sp>
          </p:grpSp>
          <p:sp>
            <p:nvSpPr>
              <p:cNvPr id="80" name="TextBox 79"/>
              <p:cNvSpPr txBox="1"/>
              <p:nvPr/>
            </p:nvSpPr>
            <p:spPr>
              <a:xfrm>
                <a:off x="639096" y="2638279"/>
                <a:ext cx="1632155" cy="1127477"/>
              </a:xfrm>
              <a:prstGeom prst="rect">
                <a:avLst/>
              </a:prstGeom>
              <a:solidFill>
                <a:srgbClr val="7FBA00"/>
              </a:solidFill>
            </p:spPr>
            <p:txBody>
              <a:bodyPr wrap="square" lIns="182828" tIns="127997" rIns="182828" bIns="146262" rtlCol="0">
                <a:noAutofit/>
              </a:bodyPr>
              <a:lstStyle/>
              <a:p>
                <a:pPr algn="ctr" defTabSz="932293">
                  <a:lnSpc>
                    <a:spcPct val="90000"/>
                  </a:lnSpc>
                  <a:defRPr/>
                </a:pPr>
                <a:r>
                  <a:rPr lang="en-US" sz="3199" b="1" dirty="0">
                    <a:gradFill>
                      <a:gsLst>
                        <a:gs pos="0">
                          <a:srgbClr val="FFFFFF"/>
                        </a:gs>
                        <a:gs pos="100000">
                          <a:srgbClr val="FFFFFF"/>
                        </a:gs>
                      </a:gsLst>
                      <a:lin ang="5400000" scaled="0"/>
                    </a:gradFill>
                    <a:latin typeface="Segoe UI"/>
                    <a:ea typeface="Segoe UI" pitchFamily="34" charset="0"/>
                    <a:cs typeface="Segoe UI" pitchFamily="34" charset="0"/>
                  </a:rPr>
                  <a:t>G</a:t>
                </a:r>
              </a:p>
            </p:txBody>
          </p:sp>
        </p:grpSp>
      </p:grpSp>
      <p:grpSp>
        <p:nvGrpSpPr>
          <p:cNvPr id="8" name="storage group"/>
          <p:cNvGrpSpPr/>
          <p:nvPr/>
        </p:nvGrpSpPr>
        <p:grpSpPr>
          <a:xfrm>
            <a:off x="8272501" y="2072790"/>
            <a:ext cx="2182504" cy="2323443"/>
            <a:chOff x="9894768" y="1761094"/>
            <a:chExt cx="2182814" cy="2323772"/>
          </a:xfrm>
        </p:grpSpPr>
        <p:sp>
          <p:nvSpPr>
            <p:cNvPr id="51" name="Rectangle 50"/>
            <p:cNvSpPr/>
            <p:nvPr/>
          </p:nvSpPr>
          <p:spPr bwMode="auto">
            <a:xfrm>
              <a:off x="9894768" y="3418116"/>
              <a:ext cx="2182814" cy="66675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293" eaLnBrk="0" fontAlgn="base" hangingPunct="0">
                <a:lnSpc>
                  <a:spcPct val="90000"/>
                </a:lnSpc>
                <a:spcBef>
                  <a:spcPct val="0"/>
                </a:spcBef>
                <a:spcAft>
                  <a:spcPct val="0"/>
                </a:spcAft>
                <a:defRPr/>
              </a:pPr>
              <a:r>
                <a:rPr lang="en-US" sz="1599" dirty="0">
                  <a:gradFill>
                    <a:gsLst>
                      <a:gs pos="1250">
                        <a:srgbClr val="FFFFFF"/>
                      </a:gs>
                      <a:gs pos="100000">
                        <a:srgbClr val="FFFFFF"/>
                      </a:gs>
                    </a:gsLst>
                    <a:lin ang="5400000" scaled="0"/>
                  </a:gradFill>
                  <a:latin typeface="Segoe UI"/>
                  <a:ea typeface="Segoe UI" pitchFamily="34" charset="0"/>
                  <a:cs typeface="Segoe UI" pitchFamily="34" charset="0"/>
                </a:rPr>
                <a:t>&gt;80,000 IOPs</a:t>
              </a:r>
            </a:p>
            <a:p>
              <a:pPr algn="ctr" defTabSz="932293" eaLnBrk="0" fontAlgn="base" hangingPunct="0">
                <a:lnSpc>
                  <a:spcPct val="90000"/>
                </a:lnSpc>
                <a:spcBef>
                  <a:spcPct val="0"/>
                </a:spcBef>
                <a:spcAft>
                  <a:spcPct val="0"/>
                </a:spcAft>
                <a:defRPr/>
              </a:pPr>
              <a:r>
                <a:rPr lang="en-US" sz="1599" dirty="0">
                  <a:gradFill>
                    <a:gsLst>
                      <a:gs pos="1250">
                        <a:srgbClr val="FFFFFF"/>
                      </a:gs>
                      <a:gs pos="100000">
                        <a:srgbClr val="FFFFFF"/>
                      </a:gs>
                    </a:gsLst>
                    <a:lin ang="5400000" scaled="0"/>
                  </a:gradFill>
                  <a:latin typeface="Segoe UI"/>
                  <a:ea typeface="Segoe UI" pitchFamily="34" charset="0"/>
                  <a:cs typeface="Segoe UI" pitchFamily="34" charset="0"/>
                </a:rPr>
                <a:t>Premium Storage</a:t>
              </a:r>
            </a:p>
          </p:txBody>
        </p:sp>
        <p:grpSp>
          <p:nvGrpSpPr>
            <p:cNvPr id="90" name="Group 89"/>
            <p:cNvGrpSpPr/>
            <p:nvPr/>
          </p:nvGrpSpPr>
          <p:grpSpPr>
            <a:xfrm>
              <a:off x="10264877" y="1761094"/>
              <a:ext cx="1442596" cy="1494996"/>
              <a:chOff x="-477782" y="450675"/>
              <a:chExt cx="5901463" cy="6115812"/>
            </a:xfrm>
          </p:grpSpPr>
          <p:sp>
            <p:nvSpPr>
              <p:cNvPr id="91" name="16-Point Star 90"/>
              <p:cNvSpPr/>
              <p:nvPr/>
            </p:nvSpPr>
            <p:spPr bwMode="auto">
              <a:xfrm>
                <a:off x="-477782" y="665024"/>
                <a:ext cx="5901463" cy="5901463"/>
              </a:xfrm>
              <a:prstGeom prst="star16">
                <a:avLst>
                  <a:gd name="adj" fmla="val 35361"/>
                </a:avLst>
              </a:prstGeom>
              <a:solidFill>
                <a:srgbClr val="FDFDFD">
                  <a:alpha val="5098"/>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a:lnSpc>
                    <a:spcPct val="90000"/>
                  </a:lnSpc>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92" name="Picture 91"/>
              <p:cNvPicPr>
                <a:picLocks noChangeAspect="1"/>
              </p:cNvPicPr>
              <p:nvPr/>
            </p:nvPicPr>
            <p:blipFill>
              <a:blip r:embed="rId5"/>
              <a:stretch>
                <a:fillRect/>
              </a:stretch>
            </p:blipFill>
            <p:spPr>
              <a:xfrm>
                <a:off x="2990885" y="4844838"/>
                <a:ext cx="1486280" cy="1490576"/>
              </a:xfrm>
              <a:prstGeom prst="rect">
                <a:avLst/>
              </a:prstGeom>
            </p:spPr>
          </p:pic>
          <p:pic>
            <p:nvPicPr>
              <p:cNvPr id="93" name="Picture 92"/>
              <p:cNvPicPr>
                <a:picLocks noChangeAspect="1"/>
              </p:cNvPicPr>
              <p:nvPr/>
            </p:nvPicPr>
            <p:blipFill>
              <a:blip r:embed="rId5"/>
              <a:stretch>
                <a:fillRect/>
              </a:stretch>
            </p:blipFill>
            <p:spPr>
              <a:xfrm>
                <a:off x="624820" y="1700441"/>
                <a:ext cx="3815982" cy="3827010"/>
              </a:xfrm>
              <a:prstGeom prst="rect">
                <a:avLst/>
              </a:prstGeom>
            </p:spPr>
          </p:pic>
          <p:pic>
            <p:nvPicPr>
              <p:cNvPr id="94" name="Picture 93"/>
              <p:cNvPicPr>
                <a:picLocks noChangeAspect="1"/>
              </p:cNvPicPr>
              <p:nvPr/>
            </p:nvPicPr>
            <p:blipFill>
              <a:blip r:embed="rId5"/>
              <a:stretch>
                <a:fillRect/>
              </a:stretch>
            </p:blipFill>
            <p:spPr>
              <a:xfrm>
                <a:off x="2211493" y="450675"/>
                <a:ext cx="1974734" cy="1980442"/>
              </a:xfrm>
              <a:prstGeom prst="rect">
                <a:avLst/>
              </a:prstGeom>
            </p:spPr>
          </p:pic>
        </p:grpSp>
      </p:grpSp>
      <p:grpSp>
        <p:nvGrpSpPr>
          <p:cNvPr id="11" name="N group 1"/>
          <p:cNvGrpSpPr/>
          <p:nvPr/>
        </p:nvGrpSpPr>
        <p:grpSpPr>
          <a:xfrm>
            <a:off x="8250188" y="2091154"/>
            <a:ext cx="2182504" cy="2305079"/>
            <a:chOff x="8250476" y="1779460"/>
            <a:chExt cx="2182814" cy="2305406"/>
          </a:xfrm>
        </p:grpSpPr>
        <p:sp>
          <p:nvSpPr>
            <p:cNvPr id="32" name="Rectangle 31"/>
            <p:cNvSpPr/>
            <p:nvPr/>
          </p:nvSpPr>
          <p:spPr bwMode="auto">
            <a:xfrm>
              <a:off x="8250476" y="3418116"/>
              <a:ext cx="2182814" cy="66675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293" eaLnBrk="0" fontAlgn="base" hangingPunct="0">
                <a:lnSpc>
                  <a:spcPct val="90000"/>
                </a:lnSpc>
                <a:spcBef>
                  <a:spcPct val="0"/>
                </a:spcBef>
                <a:spcAft>
                  <a:spcPct val="0"/>
                </a:spcAft>
                <a:defRPr/>
              </a:pPr>
              <a:r>
                <a:rPr lang="en-US" sz="1599" dirty="0">
                  <a:gradFill>
                    <a:gsLst>
                      <a:gs pos="0">
                        <a:srgbClr val="FFFFFF"/>
                      </a:gs>
                      <a:gs pos="100000">
                        <a:srgbClr val="FFFFFF"/>
                      </a:gs>
                    </a:gsLst>
                    <a:lin ang="5400000" scaled="0"/>
                  </a:gradFill>
                  <a:latin typeface="Segoe UI"/>
                  <a:ea typeface="Segoe UI" pitchFamily="34" charset="0"/>
                  <a:cs typeface="Segoe UI" pitchFamily="34" charset="0"/>
                </a:rPr>
                <a:t>GPU-enabled </a:t>
              </a:r>
              <a:br>
                <a:rPr lang="en-US" sz="1599" dirty="0">
                  <a:gradFill>
                    <a:gsLst>
                      <a:gs pos="0">
                        <a:srgbClr val="FFFFFF"/>
                      </a:gs>
                      <a:gs pos="100000">
                        <a:srgbClr val="FFFFFF"/>
                      </a:gs>
                    </a:gsLst>
                    <a:lin ang="5400000" scaled="0"/>
                  </a:gradFill>
                  <a:latin typeface="Segoe UI"/>
                  <a:ea typeface="Segoe UI" pitchFamily="34" charset="0"/>
                  <a:cs typeface="Segoe UI" pitchFamily="34" charset="0"/>
                </a:rPr>
              </a:br>
              <a:r>
                <a:rPr lang="en-US" sz="1599" dirty="0">
                  <a:gradFill>
                    <a:gsLst>
                      <a:gs pos="0">
                        <a:srgbClr val="FFFFFF"/>
                      </a:gs>
                      <a:gs pos="100000">
                        <a:srgbClr val="FFFFFF"/>
                      </a:gs>
                    </a:gsLst>
                    <a:lin ang="5400000" scaled="0"/>
                  </a:gradFill>
                  <a:latin typeface="Segoe UI"/>
                  <a:ea typeface="Segoe UI" pitchFamily="34" charset="0"/>
                  <a:cs typeface="Segoe UI" pitchFamily="34" charset="0"/>
                </a:rPr>
                <a:t>virtual machines</a:t>
              </a:r>
            </a:p>
          </p:txBody>
        </p:sp>
        <p:grpSp>
          <p:nvGrpSpPr>
            <p:cNvPr id="101" name="Group 100"/>
            <p:cNvGrpSpPr/>
            <p:nvPr/>
          </p:nvGrpSpPr>
          <p:grpSpPr>
            <a:xfrm>
              <a:off x="8747354" y="1779460"/>
              <a:ext cx="1179920" cy="1538737"/>
              <a:chOff x="406421" y="2432376"/>
              <a:chExt cx="2059118" cy="2685303"/>
            </a:xfrm>
          </p:grpSpPr>
          <p:grpSp>
            <p:nvGrpSpPr>
              <p:cNvPr id="102" name="Group 101"/>
              <p:cNvGrpSpPr/>
              <p:nvPr/>
            </p:nvGrpSpPr>
            <p:grpSpPr>
              <a:xfrm>
                <a:off x="406421" y="2432376"/>
                <a:ext cx="2059118" cy="2685303"/>
                <a:chOff x="6982264" y="1006524"/>
                <a:chExt cx="4480135" cy="5829701"/>
              </a:xfrm>
            </p:grpSpPr>
            <p:pic>
              <p:nvPicPr>
                <p:cNvPr id="104" name="Picture 103"/>
                <p:cNvPicPr>
                  <a:picLocks noChangeAspect="1"/>
                </p:cNvPicPr>
                <p:nvPr/>
              </p:nvPicPr>
              <p:blipFill>
                <a:blip r:embed="rId3"/>
                <a:stretch>
                  <a:fillRect/>
                </a:stretch>
              </p:blipFill>
              <p:spPr>
                <a:xfrm>
                  <a:off x="7199561" y="1172781"/>
                  <a:ext cx="4182166" cy="3848482"/>
                </a:xfrm>
                <a:prstGeom prst="rect">
                  <a:avLst/>
                </a:prstGeom>
              </p:spPr>
            </p:pic>
            <p:pic>
              <p:nvPicPr>
                <p:cNvPr id="105" name="Picture 104"/>
                <p:cNvPicPr>
                  <a:picLocks noChangeAspect="1"/>
                </p:cNvPicPr>
                <p:nvPr/>
              </p:nvPicPr>
              <p:blipFill>
                <a:blip r:embed="rId4"/>
                <a:stretch>
                  <a:fillRect/>
                </a:stretch>
              </p:blipFill>
              <p:spPr>
                <a:xfrm>
                  <a:off x="6982264" y="4945062"/>
                  <a:ext cx="4480135" cy="1891163"/>
                </a:xfrm>
                <a:prstGeom prst="rect">
                  <a:avLst/>
                </a:prstGeom>
              </p:spPr>
            </p:pic>
            <p:sp>
              <p:nvSpPr>
                <p:cNvPr id="106" name="AutoShape 3"/>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endParaRPr lang="en-US" sz="600">
                    <a:solidFill>
                      <a:srgbClr val="00B0F0"/>
                    </a:solidFill>
                  </a:endParaRPr>
                </a:p>
              </p:txBody>
            </p:sp>
          </p:grpSp>
          <p:sp>
            <p:nvSpPr>
              <p:cNvPr id="103" name="TextBox 102"/>
              <p:cNvSpPr txBox="1"/>
              <p:nvPr/>
            </p:nvSpPr>
            <p:spPr>
              <a:xfrm>
                <a:off x="639096" y="2638279"/>
                <a:ext cx="1632155" cy="1127477"/>
              </a:xfrm>
              <a:prstGeom prst="rect">
                <a:avLst/>
              </a:prstGeom>
              <a:solidFill>
                <a:schemeClr val="accent5"/>
              </a:solidFill>
            </p:spPr>
            <p:txBody>
              <a:bodyPr wrap="square" lIns="182828" tIns="127997" rIns="182828" bIns="146262" rtlCol="0">
                <a:noAutofit/>
              </a:bodyPr>
              <a:lstStyle/>
              <a:p>
                <a:pPr algn="ctr" defTabSz="932293">
                  <a:lnSpc>
                    <a:spcPct val="90000"/>
                  </a:lnSpc>
                  <a:defRPr/>
                </a:pPr>
                <a:r>
                  <a:rPr lang="en-US" sz="3199" b="1" dirty="0">
                    <a:gradFill>
                      <a:gsLst>
                        <a:gs pos="0">
                          <a:srgbClr val="FFFFFF"/>
                        </a:gs>
                        <a:gs pos="100000">
                          <a:srgbClr val="FFFFFF"/>
                        </a:gs>
                      </a:gsLst>
                      <a:lin ang="5400000" scaled="0"/>
                    </a:gradFill>
                    <a:latin typeface="Segoe UI"/>
                    <a:ea typeface="Segoe UI" pitchFamily="34" charset="0"/>
                    <a:cs typeface="Segoe UI" pitchFamily="34" charset="0"/>
                  </a:rPr>
                  <a:t>N</a:t>
                </a:r>
              </a:p>
            </p:txBody>
          </p:sp>
        </p:grpSp>
      </p:grpSp>
      <p:sp>
        <p:nvSpPr>
          <p:cNvPr id="107" name="Rectangle 106"/>
          <p:cNvSpPr/>
          <p:nvPr/>
        </p:nvSpPr>
        <p:spPr bwMode="auto">
          <a:xfrm>
            <a:off x="702042" y="1645756"/>
            <a:ext cx="2182504" cy="66665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293" eaLnBrk="0" fontAlgn="base" hangingPunct="0">
              <a:lnSpc>
                <a:spcPct val="90000"/>
              </a:lnSpc>
              <a:spcBef>
                <a:spcPct val="0"/>
              </a:spcBef>
              <a:spcAft>
                <a:spcPct val="0"/>
              </a:spcAft>
              <a:defRPr/>
            </a:pPr>
            <a:r>
              <a:rPr lang="en-US" sz="2000" dirty="0">
                <a:gradFill>
                  <a:gsLst>
                    <a:gs pos="0">
                      <a:srgbClr val="FFFFFF"/>
                    </a:gs>
                    <a:gs pos="100000">
                      <a:srgbClr val="FFFFFF"/>
                    </a:gs>
                  </a:gsLst>
                  <a:lin ang="5400000" scaled="0"/>
                </a:gradFill>
                <a:latin typeface="Segoe UI"/>
                <a:ea typeface="Segoe UI" pitchFamily="34" charset="0"/>
                <a:cs typeface="Segoe UI" pitchFamily="34" charset="0"/>
              </a:rPr>
              <a:t>Highest value</a:t>
            </a:r>
          </a:p>
        </p:txBody>
      </p:sp>
      <p:sp>
        <p:nvSpPr>
          <p:cNvPr id="108" name="Rectangle 107"/>
          <p:cNvSpPr/>
          <p:nvPr/>
        </p:nvSpPr>
        <p:spPr bwMode="auto">
          <a:xfrm>
            <a:off x="9448622" y="1645756"/>
            <a:ext cx="2182504" cy="66665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293" eaLnBrk="0" fontAlgn="base" hangingPunct="0">
              <a:lnSpc>
                <a:spcPct val="90000"/>
              </a:lnSpc>
              <a:spcBef>
                <a:spcPct val="0"/>
              </a:spcBef>
              <a:spcAft>
                <a:spcPct val="0"/>
              </a:spcAft>
              <a:defRPr/>
            </a:pPr>
            <a:r>
              <a:rPr lang="en-US" sz="2000" dirty="0">
                <a:gradFill>
                  <a:gsLst>
                    <a:gs pos="0">
                      <a:srgbClr val="FFFFFF"/>
                    </a:gs>
                    <a:gs pos="100000">
                      <a:srgbClr val="FFFFFF"/>
                    </a:gs>
                  </a:gsLst>
                  <a:lin ang="5400000" scaled="0"/>
                </a:gradFill>
                <a:latin typeface="Segoe UI"/>
                <a:ea typeface="Segoe UI" pitchFamily="34" charset="0"/>
                <a:cs typeface="Segoe UI" pitchFamily="34" charset="0"/>
              </a:rPr>
              <a:t>Largest scale-up</a:t>
            </a:r>
          </a:p>
        </p:txBody>
      </p:sp>
    </p:spTree>
    <p:extLst>
      <p:ext uri="{BB962C8B-B14F-4D97-AF65-F5344CB8AC3E}">
        <p14:creationId xmlns:p14="http://schemas.microsoft.com/office/powerpoint/2010/main" val="360061937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decel="100000" fill="hold" nodeType="clickEffect">
                                  <p:stCondLst>
                                    <p:cond delay="0"/>
                                  </p:stCondLst>
                                  <p:childTnLst>
                                    <p:animMotion origin="layout" path="M -3.11463E-7 4.11711E-6 L -0.16799 4.11711E-6 " pathEditMode="relative" rAng="0" ptsTypes="AA">
                                      <p:cBhvr>
                                        <p:cTn id="6" dur="750" fill="hold"/>
                                        <p:tgtEl>
                                          <p:spTgt spid="10"/>
                                        </p:tgtEl>
                                        <p:attrNameLst>
                                          <p:attrName>ppt_x</p:attrName>
                                          <p:attrName>ppt_y</p:attrName>
                                        </p:attrNameLst>
                                      </p:cBhvr>
                                      <p:rCtr x="-8399" y="0"/>
                                    </p:animMotion>
                                  </p:childTnLst>
                                </p:cTn>
                              </p:par>
                              <p:par>
                                <p:cTn id="7" presetID="35" presetClass="path" presetSubtype="0" decel="100000" fill="hold" nodeType="withEffect">
                                  <p:stCondLst>
                                    <p:cond delay="0"/>
                                  </p:stCondLst>
                                  <p:childTnLst>
                                    <p:animMotion origin="layout" path="M -1.31223E-6 4.11711E-6 L -0.16581 4.11711E-6 " pathEditMode="relative" rAng="0" ptsTypes="AA">
                                      <p:cBhvr>
                                        <p:cTn id="8" dur="750" fill="hold"/>
                                        <p:tgtEl>
                                          <p:spTgt spid="4"/>
                                        </p:tgtEl>
                                        <p:attrNameLst>
                                          <p:attrName>ppt_x</p:attrName>
                                          <p:attrName>ppt_y</p:attrName>
                                        </p:attrNameLst>
                                      </p:cBhvr>
                                      <p:rCtr x="-8297" y="0"/>
                                    </p:animMotion>
                                  </p:childTnLst>
                                </p:cTn>
                              </p:par>
                              <p:par>
                                <p:cTn id="9" presetID="10" presetClass="entr" presetSubtype="0"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42" presetClass="path" presetSubtype="0" decel="100000" fill="hold" nodeType="withEffect">
                                  <p:stCondLst>
                                    <p:cond delay="250"/>
                                  </p:stCondLst>
                                  <p:childTnLst>
                                    <p:animMotion origin="layout" path="M 1.60582E-6 4.11711E-6 L 1.60582E-6 0.09124 " pathEditMode="relative" rAng="0" ptsTypes="AA">
                                      <p:cBhvr>
                                        <p:cTn id="13" dur="750" spd="-100000" fill="hold"/>
                                        <p:tgtEl>
                                          <p:spTgt spid="5"/>
                                        </p:tgtEl>
                                        <p:attrNameLst>
                                          <p:attrName>ppt_x</p:attrName>
                                          <p:attrName>ppt_y</p:attrName>
                                        </p:attrNameLst>
                                      </p:cBhvr>
                                      <p:rCtr x="0" y="4562"/>
                                    </p:animMotion>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par>
                          <p:cTn id="22" fill="hold">
                            <p:stCondLst>
                              <p:cond delay="0"/>
                            </p:stCondLst>
                            <p:childTnLst>
                              <p:par>
                                <p:cTn id="23" presetID="63" presetClass="path" presetSubtype="0" decel="100000" fill="hold" nodeType="afterEffect">
                                  <p:stCondLst>
                                    <p:cond delay="0"/>
                                  </p:stCondLst>
                                  <p:childTnLst>
                                    <p:animMotion origin="layout" path="M -2.09599E-6 -4.1035E-6 L 0.16786 -4.1035E-6 " pathEditMode="relative" rAng="0" ptsTypes="AA">
                                      <p:cBhvr>
                                        <p:cTn id="24" dur="750" fill="hold"/>
                                        <p:tgtEl>
                                          <p:spTgt spid="8"/>
                                        </p:tgtEl>
                                        <p:attrNameLst>
                                          <p:attrName>ppt_x</p:attrName>
                                          <p:attrName>ppt_y</p:attrName>
                                        </p:attrNameLst>
                                      </p:cBhvr>
                                      <p:rCtr x="8387" y="0"/>
                                    </p:animMotion>
                                  </p:childTnLst>
                                </p:cTn>
                              </p:par>
                              <p:par>
                                <p:cTn id="25" presetID="10" presetClass="entr" presetSubtype="0" fill="hold" nodeType="withEffect">
                                  <p:stCondLst>
                                    <p:cond delay="25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42" presetClass="path" presetSubtype="0" decel="100000" fill="hold" nodeType="withEffect">
                                  <p:stCondLst>
                                    <p:cond delay="250"/>
                                  </p:stCondLst>
                                  <p:childTnLst>
                                    <p:animMotion origin="layout" path="M 4.98596E-6 4.11711E-6 L 4.98596E-6 0.09124 " pathEditMode="relative" rAng="0" ptsTypes="AA">
                                      <p:cBhvr>
                                        <p:cTn id="29" dur="750" spd="-100000" fill="hold"/>
                                        <p:tgtEl>
                                          <p:spTgt spid="11"/>
                                        </p:tgtEl>
                                        <p:attrNameLst>
                                          <p:attrName>ppt_x</p:attrName>
                                          <p:attrName>ppt_y</p:attrName>
                                        </p:attrNameLst>
                                      </p:cBhvr>
                                      <p:rCtr x="0" y="4562"/>
                                    </p:animMotion>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4638" y="2368987"/>
            <a:ext cx="6066785" cy="1902059"/>
          </a:xfrm>
        </p:spPr>
        <p:txBody>
          <a:bodyPr/>
          <a:lstStyle/>
          <a:p>
            <a:r>
              <a:rPr lang="en-US" dirty="0"/>
              <a:t>Highest value VM </a:t>
            </a:r>
            <a:r>
              <a:rPr lang="en-US" dirty="0" smtClean="0"/>
              <a:t>size</a:t>
            </a:r>
            <a:endParaRPr lang="en-US" dirty="0"/>
          </a:p>
          <a:p>
            <a:r>
              <a:rPr lang="en-US" dirty="0"/>
              <a:t>General </a:t>
            </a:r>
            <a:r>
              <a:rPr lang="en-US" dirty="0" smtClean="0"/>
              <a:t>purpose</a:t>
            </a:r>
            <a:endParaRPr lang="en-US" dirty="0"/>
          </a:p>
          <a:p>
            <a:r>
              <a:rPr lang="en-US" dirty="0"/>
              <a:t>Higher </a:t>
            </a:r>
            <a:r>
              <a:rPr lang="en-US" dirty="0" smtClean="0"/>
              <a:t>memory options</a:t>
            </a:r>
            <a:endParaRPr lang="en-US" dirty="0"/>
          </a:p>
        </p:txBody>
      </p:sp>
      <p:sp>
        <p:nvSpPr>
          <p:cNvPr id="5" name="Title 4"/>
          <p:cNvSpPr>
            <a:spLocks noGrp="1"/>
          </p:cNvSpPr>
          <p:nvPr>
            <p:ph type="title"/>
          </p:nvPr>
        </p:nvSpPr>
        <p:spPr>
          <a:xfrm>
            <a:off x="274639" y="1451411"/>
            <a:ext cx="11889564" cy="917575"/>
          </a:xfrm>
        </p:spPr>
        <p:txBody>
          <a:bodyPr/>
          <a:lstStyle/>
          <a:p>
            <a:r>
              <a:rPr lang="en-US" sz="5400" dirty="0"/>
              <a:t>A-series </a:t>
            </a:r>
            <a:r>
              <a:rPr lang="en-US" sz="5400" dirty="0" smtClean="0"/>
              <a:t>family </a:t>
            </a:r>
            <a:endParaRPr lang="en-US" sz="5400" dirty="0"/>
          </a:p>
        </p:txBody>
      </p:sp>
      <p:pic>
        <p:nvPicPr>
          <p:cNvPr id="8" name="Picture 7"/>
          <p:cNvPicPr>
            <a:picLocks noChangeAspect="1"/>
          </p:cNvPicPr>
          <p:nvPr/>
        </p:nvPicPr>
        <p:blipFill>
          <a:blip r:embed="rId3"/>
          <a:stretch>
            <a:fillRect/>
          </a:stretch>
        </p:blipFill>
        <p:spPr>
          <a:xfrm>
            <a:off x="7072647" y="1040586"/>
            <a:ext cx="3777524" cy="4913352"/>
          </a:xfrm>
          <a:prstGeom prst="rect">
            <a:avLst/>
          </a:prstGeom>
        </p:spPr>
      </p:pic>
    </p:spTree>
    <p:extLst>
      <p:ext uri="{BB962C8B-B14F-4D97-AF65-F5344CB8AC3E}">
        <p14:creationId xmlns:p14="http://schemas.microsoft.com/office/powerpoint/2010/main" val="3800376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4638" y="1212850"/>
            <a:ext cx="6888162" cy="4745915"/>
          </a:xfrm>
        </p:spPr>
        <p:txBody>
          <a:bodyPr/>
          <a:lstStyle/>
          <a:p>
            <a:r>
              <a:rPr lang="en-US" dirty="0" smtClean="0"/>
              <a:t>A0 – A4</a:t>
            </a:r>
          </a:p>
          <a:p>
            <a:pPr lvl="1"/>
            <a:r>
              <a:rPr lang="en-US" dirty="0" smtClean="0"/>
              <a:t>Entry level VM sizes</a:t>
            </a:r>
          </a:p>
          <a:p>
            <a:pPr lvl="1"/>
            <a:r>
              <a:rPr lang="en-US" dirty="0"/>
              <a:t>Basic and Standard sizes</a:t>
            </a:r>
          </a:p>
          <a:p>
            <a:pPr lvl="1"/>
            <a:endParaRPr lang="en-US" dirty="0" smtClean="0"/>
          </a:p>
          <a:p>
            <a:pPr lvl="1"/>
            <a:r>
              <a:rPr lang="en-US" dirty="0" smtClean="0"/>
              <a:t>Local </a:t>
            </a:r>
            <a:r>
              <a:rPr lang="en-US" dirty="0"/>
              <a:t>storage: Magnetic</a:t>
            </a:r>
          </a:p>
          <a:p>
            <a:pPr lvl="1"/>
            <a:endParaRPr lang="en-US" dirty="0"/>
          </a:p>
          <a:p>
            <a:pPr lvl="1"/>
            <a:r>
              <a:rPr lang="en-US" dirty="0"/>
              <a:t>Standard_A0 – Standard_A4</a:t>
            </a:r>
          </a:p>
          <a:p>
            <a:pPr lvl="1"/>
            <a:r>
              <a:rPr lang="en-US" dirty="0"/>
              <a:t>Basic_A0 – Basic_A4 </a:t>
            </a:r>
          </a:p>
          <a:p>
            <a:pPr lvl="1"/>
            <a:endParaRPr lang="en-US" dirty="0"/>
          </a:p>
          <a:p>
            <a:pPr lvl="1"/>
            <a:r>
              <a:rPr lang="en-US" dirty="0"/>
              <a:t>Higher Memory: Standard_A5 – Standard A7</a:t>
            </a:r>
          </a:p>
          <a:p>
            <a:pPr lvl="1"/>
            <a:endParaRPr lang="en-US" dirty="0"/>
          </a:p>
        </p:txBody>
      </p:sp>
      <p:sp>
        <p:nvSpPr>
          <p:cNvPr id="5" name="Title 4"/>
          <p:cNvSpPr>
            <a:spLocks noGrp="1"/>
          </p:cNvSpPr>
          <p:nvPr>
            <p:ph type="title"/>
          </p:nvPr>
        </p:nvSpPr>
        <p:spPr/>
        <p:txBody>
          <a:bodyPr/>
          <a:lstStyle/>
          <a:p>
            <a:r>
              <a:rPr lang="en-US" dirty="0" smtClean="0"/>
              <a:t>The </a:t>
            </a:r>
            <a:r>
              <a:rPr lang="en-US" dirty="0" smtClean="0">
                <a:latin typeface="+mn-lt"/>
              </a:rPr>
              <a:t>A</a:t>
            </a:r>
            <a:r>
              <a:rPr lang="en-US" dirty="0" smtClean="0"/>
              <a:t> family</a:t>
            </a:r>
            <a:endParaRPr lang="en-US" dirty="0"/>
          </a:p>
        </p:txBody>
      </p:sp>
      <p:pic>
        <p:nvPicPr>
          <p:cNvPr id="8" name="Picture 7"/>
          <p:cNvPicPr>
            <a:picLocks noChangeAspect="1"/>
          </p:cNvPicPr>
          <p:nvPr/>
        </p:nvPicPr>
        <p:blipFill>
          <a:blip r:embed="rId3"/>
          <a:stretch>
            <a:fillRect/>
          </a:stretch>
        </p:blipFill>
        <p:spPr>
          <a:xfrm>
            <a:off x="7072647" y="1040586"/>
            <a:ext cx="3777524" cy="4913352"/>
          </a:xfrm>
          <a:prstGeom prst="rect">
            <a:avLst/>
          </a:prstGeom>
        </p:spPr>
      </p:pic>
    </p:spTree>
    <p:extLst>
      <p:ext uri="{BB962C8B-B14F-4D97-AF65-F5344CB8AC3E}">
        <p14:creationId xmlns:p14="http://schemas.microsoft.com/office/powerpoint/2010/main" val="4168668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4638" y="1212850"/>
            <a:ext cx="6400800" cy="4542782"/>
          </a:xfrm>
        </p:spPr>
        <p:txBody>
          <a:bodyPr/>
          <a:lstStyle/>
          <a:p>
            <a:r>
              <a:rPr lang="en-US" dirty="0" smtClean="0"/>
              <a:t>A8 – A11</a:t>
            </a:r>
            <a:endParaRPr lang="en-US" dirty="0"/>
          </a:p>
          <a:p>
            <a:pPr lvl="1"/>
            <a:r>
              <a:rPr lang="en-US" dirty="0"/>
              <a:t>High </a:t>
            </a:r>
            <a:r>
              <a:rPr lang="en-US" dirty="0" smtClean="0"/>
              <a:t>performance </a:t>
            </a:r>
            <a:r>
              <a:rPr lang="en-US" dirty="0"/>
              <a:t>RDMA</a:t>
            </a:r>
          </a:p>
          <a:p>
            <a:pPr lvl="1"/>
            <a:r>
              <a:rPr lang="en-US" dirty="0"/>
              <a:t>Higher </a:t>
            </a:r>
            <a:r>
              <a:rPr lang="en-US" dirty="0" smtClean="0"/>
              <a:t>performance CPUs</a:t>
            </a:r>
          </a:p>
          <a:p>
            <a:pPr lvl="1"/>
            <a:endParaRPr lang="en-US" dirty="0"/>
          </a:p>
          <a:p>
            <a:pPr lvl="1"/>
            <a:r>
              <a:rPr lang="en-US" dirty="0" smtClean="0"/>
              <a:t>Local storage</a:t>
            </a:r>
            <a:r>
              <a:rPr lang="en-US" dirty="0"/>
              <a:t>: Magnetic</a:t>
            </a:r>
          </a:p>
          <a:p>
            <a:pPr lvl="1"/>
            <a:endParaRPr lang="en-US" dirty="0" smtClean="0"/>
          </a:p>
          <a:p>
            <a:pPr lvl="1"/>
            <a:r>
              <a:rPr lang="en-US" dirty="0" smtClean="0"/>
              <a:t>Standard_A8 </a:t>
            </a:r>
            <a:r>
              <a:rPr lang="en-US" dirty="0"/>
              <a:t>– Standard_A9</a:t>
            </a:r>
          </a:p>
          <a:p>
            <a:pPr lvl="1"/>
            <a:r>
              <a:rPr lang="en-US" dirty="0"/>
              <a:t>Standard_A10 – Standard_A11 </a:t>
            </a:r>
          </a:p>
          <a:p>
            <a:pPr lvl="1"/>
            <a:endParaRPr lang="en-US" dirty="0"/>
          </a:p>
          <a:p>
            <a:endParaRPr lang="en-US" dirty="0"/>
          </a:p>
        </p:txBody>
      </p:sp>
      <p:sp>
        <p:nvSpPr>
          <p:cNvPr id="5" name="Title 4"/>
          <p:cNvSpPr>
            <a:spLocks noGrp="1"/>
          </p:cNvSpPr>
          <p:nvPr>
            <p:ph type="title"/>
          </p:nvPr>
        </p:nvSpPr>
        <p:spPr/>
        <p:txBody>
          <a:bodyPr/>
          <a:lstStyle/>
          <a:p>
            <a:r>
              <a:rPr lang="en-US" dirty="0" smtClean="0"/>
              <a:t>The </a:t>
            </a:r>
            <a:r>
              <a:rPr lang="en-US" dirty="0" smtClean="0">
                <a:latin typeface="+mn-lt"/>
              </a:rPr>
              <a:t>A</a:t>
            </a:r>
            <a:r>
              <a:rPr lang="en-US" dirty="0" smtClean="0"/>
              <a:t> family</a:t>
            </a:r>
            <a:endParaRPr lang="en-US" dirty="0"/>
          </a:p>
        </p:txBody>
      </p:sp>
      <p:pic>
        <p:nvPicPr>
          <p:cNvPr id="8" name="Picture 7"/>
          <p:cNvPicPr>
            <a:picLocks noChangeAspect="1"/>
          </p:cNvPicPr>
          <p:nvPr/>
        </p:nvPicPr>
        <p:blipFill>
          <a:blip r:embed="rId3"/>
          <a:stretch>
            <a:fillRect/>
          </a:stretch>
        </p:blipFill>
        <p:spPr>
          <a:xfrm>
            <a:off x="7072647" y="1040586"/>
            <a:ext cx="3777524" cy="4913352"/>
          </a:xfrm>
          <a:prstGeom prst="rect">
            <a:avLst/>
          </a:prstGeom>
        </p:spPr>
      </p:pic>
    </p:spTree>
    <p:extLst>
      <p:ext uri="{BB962C8B-B14F-4D97-AF65-F5344CB8AC3E}">
        <p14:creationId xmlns:p14="http://schemas.microsoft.com/office/powerpoint/2010/main" val="2094490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4638" y="1212850"/>
            <a:ext cx="6400800" cy="4635115"/>
          </a:xfrm>
        </p:spPr>
        <p:txBody>
          <a:bodyPr/>
          <a:lstStyle/>
          <a:p>
            <a:r>
              <a:rPr lang="en-US" dirty="0"/>
              <a:t>60% faster CPU than A-Series</a:t>
            </a:r>
          </a:p>
          <a:p>
            <a:endParaRPr lang="en-US" dirty="0"/>
          </a:p>
          <a:p>
            <a:r>
              <a:rPr lang="en-US" dirty="0"/>
              <a:t>Up to 112 GB memory</a:t>
            </a:r>
          </a:p>
          <a:p>
            <a:endParaRPr lang="en-US" dirty="0"/>
          </a:p>
          <a:p>
            <a:r>
              <a:rPr lang="en-US" dirty="0"/>
              <a:t>Local Storage: SSD storage (1x800GB)</a:t>
            </a:r>
          </a:p>
          <a:p>
            <a:pPr lvl="1"/>
            <a:endParaRPr lang="en-US" dirty="0"/>
          </a:p>
          <a:p>
            <a:endParaRPr lang="en-US" dirty="0"/>
          </a:p>
        </p:txBody>
      </p:sp>
      <p:sp>
        <p:nvSpPr>
          <p:cNvPr id="5" name="Title 4"/>
          <p:cNvSpPr>
            <a:spLocks noGrp="1"/>
          </p:cNvSpPr>
          <p:nvPr>
            <p:ph type="title"/>
          </p:nvPr>
        </p:nvSpPr>
        <p:spPr/>
        <p:txBody>
          <a:bodyPr/>
          <a:lstStyle/>
          <a:p>
            <a:r>
              <a:rPr lang="en-US" dirty="0" smtClean="0"/>
              <a:t>The </a:t>
            </a:r>
            <a:r>
              <a:rPr lang="en-US" dirty="0" smtClean="0">
                <a:latin typeface="+mn-lt"/>
              </a:rPr>
              <a:t>Dv1</a:t>
            </a:r>
            <a:r>
              <a:rPr lang="en-US" dirty="0" smtClean="0"/>
              <a:t> family</a:t>
            </a:r>
            <a:endParaRPr lang="en-US" dirty="0"/>
          </a:p>
        </p:txBody>
      </p:sp>
      <p:grpSp>
        <p:nvGrpSpPr>
          <p:cNvPr id="9" name="Group 8"/>
          <p:cNvGrpSpPr/>
          <p:nvPr/>
        </p:nvGrpSpPr>
        <p:grpSpPr>
          <a:xfrm>
            <a:off x="7070882" y="1082111"/>
            <a:ext cx="3764379" cy="4896592"/>
            <a:chOff x="406421" y="2432376"/>
            <a:chExt cx="2059118" cy="2685303"/>
          </a:xfrm>
        </p:grpSpPr>
        <p:grpSp>
          <p:nvGrpSpPr>
            <p:cNvPr id="10" name="Group 9"/>
            <p:cNvGrpSpPr/>
            <p:nvPr/>
          </p:nvGrpSpPr>
          <p:grpSpPr>
            <a:xfrm>
              <a:off x="406421" y="2432376"/>
              <a:ext cx="2059118" cy="2685303"/>
              <a:chOff x="6982264" y="1006524"/>
              <a:chExt cx="4480135" cy="5829701"/>
            </a:xfrm>
          </p:grpSpPr>
          <p:pic>
            <p:nvPicPr>
              <p:cNvPr id="12" name="Picture 11"/>
              <p:cNvPicPr>
                <a:picLocks noChangeAspect="1"/>
              </p:cNvPicPr>
              <p:nvPr/>
            </p:nvPicPr>
            <p:blipFill>
              <a:blip r:embed="rId3"/>
              <a:stretch>
                <a:fillRect/>
              </a:stretch>
            </p:blipFill>
            <p:spPr>
              <a:xfrm>
                <a:off x="7199561" y="1172781"/>
                <a:ext cx="4182166" cy="3848482"/>
              </a:xfrm>
              <a:prstGeom prst="rect">
                <a:avLst/>
              </a:prstGeom>
            </p:spPr>
          </p:pic>
          <p:pic>
            <p:nvPicPr>
              <p:cNvPr id="13" name="Picture 12"/>
              <p:cNvPicPr>
                <a:picLocks noChangeAspect="1"/>
              </p:cNvPicPr>
              <p:nvPr/>
            </p:nvPicPr>
            <p:blipFill>
              <a:blip r:embed="rId4"/>
              <a:stretch>
                <a:fillRect/>
              </a:stretch>
            </p:blipFill>
            <p:spPr>
              <a:xfrm>
                <a:off x="6982264" y="4945062"/>
                <a:ext cx="4480135" cy="1891163"/>
              </a:xfrm>
              <a:prstGeom prst="rect">
                <a:avLst/>
              </a:prstGeom>
            </p:spPr>
          </p:pic>
          <p:sp>
            <p:nvSpPr>
              <p:cNvPr id="14" name="AutoShape 3"/>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endParaRPr lang="en-US" sz="600">
                  <a:solidFill>
                    <a:srgbClr val="00B0F0"/>
                  </a:solidFill>
                </a:endParaRPr>
              </a:p>
            </p:txBody>
          </p:sp>
        </p:grpSp>
        <p:sp>
          <p:nvSpPr>
            <p:cNvPr id="11" name="TextBox 10"/>
            <p:cNvSpPr txBox="1"/>
            <p:nvPr/>
          </p:nvSpPr>
          <p:spPr>
            <a:xfrm>
              <a:off x="639096" y="2638279"/>
              <a:ext cx="1632155" cy="1127477"/>
            </a:xfrm>
            <a:prstGeom prst="rect">
              <a:avLst/>
            </a:prstGeom>
            <a:solidFill>
              <a:srgbClr val="7FBA00"/>
            </a:solidFill>
          </p:spPr>
          <p:txBody>
            <a:bodyPr wrap="square" lIns="182828" tIns="127997" rIns="182828" bIns="146262" rtlCol="0" anchor="ctr">
              <a:noAutofit/>
            </a:bodyPr>
            <a:lstStyle/>
            <a:p>
              <a:pPr algn="ctr" defTabSz="932293">
                <a:lnSpc>
                  <a:spcPct val="90000"/>
                </a:lnSpc>
                <a:defRPr/>
              </a:pPr>
              <a:r>
                <a:rPr lang="en-US" sz="8800" b="1" dirty="0" smtClean="0">
                  <a:gradFill>
                    <a:gsLst>
                      <a:gs pos="0">
                        <a:srgbClr val="FFFFFF"/>
                      </a:gs>
                      <a:gs pos="100000">
                        <a:srgbClr val="FFFFFF"/>
                      </a:gs>
                    </a:gsLst>
                    <a:lin ang="5400000" scaled="0"/>
                  </a:gradFill>
                  <a:latin typeface="Segoe UI"/>
                  <a:ea typeface="Segoe UI" pitchFamily="34" charset="0"/>
                  <a:cs typeface="Segoe UI" pitchFamily="34" charset="0"/>
                </a:rPr>
                <a:t>Dv1</a:t>
              </a:r>
              <a:endParaRPr lang="en-US" sz="3199" b="1"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spTree>
    <p:extLst>
      <p:ext uri="{BB962C8B-B14F-4D97-AF65-F5344CB8AC3E}">
        <p14:creationId xmlns:p14="http://schemas.microsoft.com/office/powerpoint/2010/main" val="1771596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4638" y="1212850"/>
            <a:ext cx="6400800" cy="4635115"/>
          </a:xfrm>
        </p:spPr>
        <p:txBody>
          <a:bodyPr/>
          <a:lstStyle/>
          <a:p>
            <a:r>
              <a:rPr lang="en-US" dirty="0" smtClean="0"/>
              <a:t>35% </a:t>
            </a:r>
            <a:r>
              <a:rPr lang="en-US" dirty="0"/>
              <a:t>faster CPU than </a:t>
            </a:r>
            <a:r>
              <a:rPr lang="en-US" dirty="0" smtClean="0"/>
              <a:t>Dv1-Series</a:t>
            </a:r>
            <a:endParaRPr lang="en-US" dirty="0"/>
          </a:p>
          <a:p>
            <a:endParaRPr lang="en-US" dirty="0"/>
          </a:p>
          <a:p>
            <a:r>
              <a:rPr lang="en-US" dirty="0"/>
              <a:t>Up to 112 GB memory</a:t>
            </a:r>
          </a:p>
          <a:p>
            <a:endParaRPr lang="en-US" dirty="0"/>
          </a:p>
          <a:p>
            <a:r>
              <a:rPr lang="en-US" dirty="0"/>
              <a:t>Local Storage: SSD storage (1x800GB)</a:t>
            </a:r>
          </a:p>
          <a:p>
            <a:pPr lvl="1"/>
            <a:endParaRPr lang="en-US" dirty="0"/>
          </a:p>
          <a:p>
            <a:endParaRPr lang="en-US" dirty="0"/>
          </a:p>
        </p:txBody>
      </p:sp>
      <p:sp>
        <p:nvSpPr>
          <p:cNvPr id="5" name="Title 4"/>
          <p:cNvSpPr>
            <a:spLocks noGrp="1"/>
          </p:cNvSpPr>
          <p:nvPr>
            <p:ph type="title"/>
          </p:nvPr>
        </p:nvSpPr>
        <p:spPr/>
        <p:txBody>
          <a:bodyPr/>
          <a:lstStyle/>
          <a:p>
            <a:r>
              <a:rPr lang="en-US" dirty="0" smtClean="0"/>
              <a:t>The </a:t>
            </a:r>
            <a:r>
              <a:rPr lang="en-US" dirty="0" smtClean="0">
                <a:latin typeface="+mn-lt"/>
              </a:rPr>
              <a:t>Dv2</a:t>
            </a:r>
            <a:r>
              <a:rPr lang="en-US" dirty="0" smtClean="0"/>
              <a:t> family</a:t>
            </a:r>
            <a:endParaRPr lang="en-US" dirty="0"/>
          </a:p>
        </p:txBody>
      </p:sp>
      <p:grpSp>
        <p:nvGrpSpPr>
          <p:cNvPr id="10" name="Group 9"/>
          <p:cNvGrpSpPr/>
          <p:nvPr/>
        </p:nvGrpSpPr>
        <p:grpSpPr>
          <a:xfrm>
            <a:off x="7070882" y="1082111"/>
            <a:ext cx="3764379" cy="4896592"/>
            <a:chOff x="406421" y="2432376"/>
            <a:chExt cx="2059118" cy="2685303"/>
          </a:xfrm>
        </p:grpSpPr>
        <p:grpSp>
          <p:nvGrpSpPr>
            <p:cNvPr id="11" name="Group 10"/>
            <p:cNvGrpSpPr/>
            <p:nvPr/>
          </p:nvGrpSpPr>
          <p:grpSpPr>
            <a:xfrm>
              <a:off x="406421" y="2432376"/>
              <a:ext cx="2059118" cy="2685303"/>
              <a:chOff x="6982264" y="1006524"/>
              <a:chExt cx="4480135" cy="5829701"/>
            </a:xfrm>
          </p:grpSpPr>
          <p:pic>
            <p:nvPicPr>
              <p:cNvPr id="13" name="Picture 12"/>
              <p:cNvPicPr>
                <a:picLocks noChangeAspect="1"/>
              </p:cNvPicPr>
              <p:nvPr/>
            </p:nvPicPr>
            <p:blipFill>
              <a:blip r:embed="rId3"/>
              <a:stretch>
                <a:fillRect/>
              </a:stretch>
            </p:blipFill>
            <p:spPr>
              <a:xfrm>
                <a:off x="7199561" y="1172781"/>
                <a:ext cx="4182166" cy="3848482"/>
              </a:xfrm>
              <a:prstGeom prst="rect">
                <a:avLst/>
              </a:prstGeom>
            </p:spPr>
          </p:pic>
          <p:pic>
            <p:nvPicPr>
              <p:cNvPr id="14" name="Picture 13"/>
              <p:cNvPicPr>
                <a:picLocks noChangeAspect="1"/>
              </p:cNvPicPr>
              <p:nvPr/>
            </p:nvPicPr>
            <p:blipFill>
              <a:blip r:embed="rId4"/>
              <a:stretch>
                <a:fillRect/>
              </a:stretch>
            </p:blipFill>
            <p:spPr>
              <a:xfrm>
                <a:off x="6982264" y="4945062"/>
                <a:ext cx="4480135" cy="1891163"/>
              </a:xfrm>
              <a:prstGeom prst="rect">
                <a:avLst/>
              </a:prstGeom>
            </p:spPr>
          </p:pic>
          <p:sp>
            <p:nvSpPr>
              <p:cNvPr id="15" name="AutoShape 3"/>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endParaRPr lang="en-US" sz="600">
                  <a:solidFill>
                    <a:srgbClr val="00B0F0"/>
                  </a:solidFill>
                </a:endParaRPr>
              </a:p>
            </p:txBody>
          </p:sp>
        </p:grpSp>
        <p:sp>
          <p:nvSpPr>
            <p:cNvPr id="12" name="TextBox 11"/>
            <p:cNvSpPr txBox="1"/>
            <p:nvPr/>
          </p:nvSpPr>
          <p:spPr>
            <a:xfrm>
              <a:off x="639096" y="2638279"/>
              <a:ext cx="1632155" cy="1127477"/>
            </a:xfrm>
            <a:prstGeom prst="rect">
              <a:avLst/>
            </a:prstGeom>
            <a:solidFill>
              <a:srgbClr val="7FBA00"/>
            </a:solidFill>
          </p:spPr>
          <p:txBody>
            <a:bodyPr wrap="square" lIns="182828" tIns="127997" rIns="182828" bIns="146262" rtlCol="0" anchor="ctr">
              <a:noAutofit/>
            </a:bodyPr>
            <a:lstStyle/>
            <a:p>
              <a:pPr algn="ctr" defTabSz="932293">
                <a:lnSpc>
                  <a:spcPct val="90000"/>
                </a:lnSpc>
                <a:defRPr/>
              </a:pPr>
              <a:r>
                <a:rPr lang="en-US" sz="8800" b="1" dirty="0" smtClean="0">
                  <a:gradFill>
                    <a:gsLst>
                      <a:gs pos="0">
                        <a:srgbClr val="FFFFFF"/>
                      </a:gs>
                      <a:gs pos="100000">
                        <a:srgbClr val="FFFFFF"/>
                      </a:gs>
                    </a:gsLst>
                    <a:lin ang="5400000" scaled="0"/>
                  </a:gradFill>
                  <a:latin typeface="Segoe UI"/>
                  <a:ea typeface="Segoe UI" pitchFamily="34" charset="0"/>
                  <a:cs typeface="Segoe UI" pitchFamily="34" charset="0"/>
                </a:rPr>
                <a:t>Dv2</a:t>
              </a:r>
              <a:endParaRPr lang="en-US" sz="3199" b="1"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spTree>
    <p:extLst>
      <p:ext uri="{BB962C8B-B14F-4D97-AF65-F5344CB8AC3E}">
        <p14:creationId xmlns:p14="http://schemas.microsoft.com/office/powerpoint/2010/main" val="279698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4638" y="1212850"/>
            <a:ext cx="6400800" cy="3619452"/>
          </a:xfrm>
        </p:spPr>
        <p:txBody>
          <a:bodyPr/>
          <a:lstStyle/>
          <a:p>
            <a:endParaRPr lang="en-US" dirty="0" smtClean="0"/>
          </a:p>
          <a:p>
            <a:r>
              <a:rPr lang="en-US" dirty="0" smtClean="0"/>
              <a:t>Optimized </a:t>
            </a:r>
            <a:r>
              <a:rPr lang="en-US" dirty="0"/>
              <a:t>for data </a:t>
            </a:r>
            <a:r>
              <a:rPr lang="en-US" dirty="0" smtClean="0"/>
              <a:t>workloads</a:t>
            </a:r>
          </a:p>
          <a:p>
            <a:endParaRPr lang="en-US" dirty="0"/>
          </a:p>
          <a:p>
            <a:r>
              <a:rPr lang="en-US" dirty="0"/>
              <a:t>Up to 32 </a:t>
            </a:r>
            <a:r>
              <a:rPr lang="en-US" dirty="0" smtClean="0"/>
              <a:t>“Haswell” CPU cores, 448 </a:t>
            </a:r>
            <a:r>
              <a:rPr lang="en-US" dirty="0"/>
              <a:t>GB </a:t>
            </a:r>
            <a:r>
              <a:rPr lang="en-US" dirty="0" smtClean="0"/>
              <a:t>RAM, 6.5 </a:t>
            </a:r>
            <a:r>
              <a:rPr lang="en-US" dirty="0"/>
              <a:t>TB local </a:t>
            </a:r>
            <a:r>
              <a:rPr lang="en-US" dirty="0" smtClean="0"/>
              <a:t>SSD</a:t>
            </a:r>
            <a:endParaRPr lang="en-US" dirty="0"/>
          </a:p>
          <a:p>
            <a:endParaRPr lang="en-US" dirty="0"/>
          </a:p>
        </p:txBody>
      </p:sp>
      <p:sp>
        <p:nvSpPr>
          <p:cNvPr id="5" name="Title 4"/>
          <p:cNvSpPr>
            <a:spLocks noGrp="1"/>
          </p:cNvSpPr>
          <p:nvPr>
            <p:ph type="title"/>
          </p:nvPr>
        </p:nvSpPr>
        <p:spPr/>
        <p:txBody>
          <a:bodyPr/>
          <a:lstStyle/>
          <a:p>
            <a:r>
              <a:rPr lang="en-US" dirty="0" smtClean="0"/>
              <a:t>The </a:t>
            </a:r>
            <a:r>
              <a:rPr lang="en-US" dirty="0" smtClean="0">
                <a:latin typeface="+mn-lt"/>
              </a:rPr>
              <a:t>G</a:t>
            </a:r>
            <a:r>
              <a:rPr lang="en-US" dirty="0" smtClean="0"/>
              <a:t> family</a:t>
            </a:r>
            <a:endParaRPr lang="en-US" dirty="0"/>
          </a:p>
        </p:txBody>
      </p:sp>
      <p:grpSp>
        <p:nvGrpSpPr>
          <p:cNvPr id="10" name="Group 9"/>
          <p:cNvGrpSpPr/>
          <p:nvPr/>
        </p:nvGrpSpPr>
        <p:grpSpPr>
          <a:xfrm>
            <a:off x="7070882" y="1082111"/>
            <a:ext cx="3764379" cy="4896592"/>
            <a:chOff x="406421" y="2432376"/>
            <a:chExt cx="2059118" cy="2685303"/>
          </a:xfrm>
        </p:grpSpPr>
        <p:grpSp>
          <p:nvGrpSpPr>
            <p:cNvPr id="11" name="Group 10"/>
            <p:cNvGrpSpPr/>
            <p:nvPr/>
          </p:nvGrpSpPr>
          <p:grpSpPr>
            <a:xfrm>
              <a:off x="406421" y="2432376"/>
              <a:ext cx="2059118" cy="2685303"/>
              <a:chOff x="6982264" y="1006524"/>
              <a:chExt cx="4480135" cy="5829701"/>
            </a:xfrm>
          </p:grpSpPr>
          <p:pic>
            <p:nvPicPr>
              <p:cNvPr id="13" name="Picture 12"/>
              <p:cNvPicPr>
                <a:picLocks noChangeAspect="1"/>
              </p:cNvPicPr>
              <p:nvPr/>
            </p:nvPicPr>
            <p:blipFill>
              <a:blip r:embed="rId3"/>
              <a:stretch>
                <a:fillRect/>
              </a:stretch>
            </p:blipFill>
            <p:spPr>
              <a:xfrm>
                <a:off x="7199561" y="1172781"/>
                <a:ext cx="4182166" cy="3848482"/>
              </a:xfrm>
              <a:prstGeom prst="rect">
                <a:avLst/>
              </a:prstGeom>
            </p:spPr>
          </p:pic>
          <p:pic>
            <p:nvPicPr>
              <p:cNvPr id="14" name="Picture 13"/>
              <p:cNvPicPr>
                <a:picLocks noChangeAspect="1"/>
              </p:cNvPicPr>
              <p:nvPr/>
            </p:nvPicPr>
            <p:blipFill>
              <a:blip r:embed="rId4"/>
              <a:stretch>
                <a:fillRect/>
              </a:stretch>
            </p:blipFill>
            <p:spPr>
              <a:xfrm>
                <a:off x="6982264" y="4945062"/>
                <a:ext cx="4480135" cy="1891163"/>
              </a:xfrm>
              <a:prstGeom prst="rect">
                <a:avLst/>
              </a:prstGeom>
            </p:spPr>
          </p:pic>
          <p:sp>
            <p:nvSpPr>
              <p:cNvPr id="15" name="AutoShape 3"/>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endParaRPr lang="en-US" sz="600">
                  <a:solidFill>
                    <a:srgbClr val="00B0F0"/>
                  </a:solidFill>
                </a:endParaRPr>
              </a:p>
            </p:txBody>
          </p:sp>
        </p:grpSp>
        <p:sp>
          <p:nvSpPr>
            <p:cNvPr id="12" name="TextBox 11"/>
            <p:cNvSpPr txBox="1"/>
            <p:nvPr/>
          </p:nvSpPr>
          <p:spPr>
            <a:xfrm>
              <a:off x="639096" y="2638279"/>
              <a:ext cx="1632155" cy="1127477"/>
            </a:xfrm>
            <a:prstGeom prst="rect">
              <a:avLst/>
            </a:prstGeom>
            <a:solidFill>
              <a:srgbClr val="7FBA00"/>
            </a:solidFill>
          </p:spPr>
          <p:txBody>
            <a:bodyPr wrap="square" lIns="182828" tIns="127997" rIns="182828" bIns="146262" rtlCol="0" anchor="ctr">
              <a:noAutofit/>
            </a:bodyPr>
            <a:lstStyle/>
            <a:p>
              <a:pPr algn="ctr" defTabSz="932293">
                <a:lnSpc>
                  <a:spcPct val="90000"/>
                </a:lnSpc>
                <a:defRPr/>
              </a:pPr>
              <a:r>
                <a:rPr lang="en-US" sz="8800" b="1" dirty="0" smtClean="0">
                  <a:gradFill>
                    <a:gsLst>
                      <a:gs pos="0">
                        <a:srgbClr val="FFFFFF"/>
                      </a:gs>
                      <a:gs pos="100000">
                        <a:srgbClr val="FFFFFF"/>
                      </a:gs>
                    </a:gsLst>
                    <a:lin ang="5400000" scaled="0"/>
                  </a:gradFill>
                  <a:latin typeface="Segoe UI"/>
                  <a:ea typeface="Segoe UI" pitchFamily="34" charset="0"/>
                  <a:cs typeface="Segoe UI" pitchFamily="34" charset="0"/>
                </a:rPr>
                <a:t>G</a:t>
              </a:r>
              <a:endParaRPr lang="en-US" sz="3199" b="1"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spTree>
    <p:extLst>
      <p:ext uri="{BB962C8B-B14F-4D97-AF65-F5344CB8AC3E}">
        <p14:creationId xmlns:p14="http://schemas.microsoft.com/office/powerpoint/2010/main" val="4062800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4638" y="1212850"/>
            <a:ext cx="6400800" cy="5318379"/>
          </a:xfrm>
        </p:spPr>
        <p:txBody>
          <a:bodyPr/>
          <a:lstStyle/>
          <a:p>
            <a:r>
              <a:rPr lang="en-US" b="1" dirty="0" smtClean="0"/>
              <a:t>Premium</a:t>
            </a:r>
            <a:r>
              <a:rPr lang="en-US" dirty="0" smtClean="0"/>
              <a:t> </a:t>
            </a:r>
            <a:r>
              <a:rPr lang="en-US" dirty="0"/>
              <a:t>storage</a:t>
            </a:r>
          </a:p>
          <a:p>
            <a:pPr lvl="1"/>
            <a:r>
              <a:rPr lang="en-US" sz="2000" dirty="0"/>
              <a:t>Optimized for low latency or high bandwidth</a:t>
            </a:r>
          </a:p>
          <a:p>
            <a:pPr lvl="1"/>
            <a:r>
              <a:rPr lang="en-US" sz="2000" dirty="0"/>
              <a:t>Up to </a:t>
            </a:r>
            <a:r>
              <a:rPr lang="en-US" sz="2000" dirty="0" smtClean="0"/>
              <a:t>64,000 </a:t>
            </a:r>
            <a:r>
              <a:rPr lang="en-US" sz="2000" dirty="0"/>
              <a:t>IOPS and 64Gbps per storage account</a:t>
            </a:r>
          </a:p>
          <a:p>
            <a:pPr lvl="1"/>
            <a:r>
              <a:rPr lang="en-US" sz="2000" dirty="0"/>
              <a:t>Billing based on provisioned size (not actual writes)</a:t>
            </a:r>
          </a:p>
          <a:p>
            <a:pPr lvl="1">
              <a:spcAft>
                <a:spcPts val="1200"/>
              </a:spcAft>
            </a:pPr>
            <a:r>
              <a:rPr lang="en-US" sz="2000" dirty="0"/>
              <a:t>Blobs only </a:t>
            </a:r>
          </a:p>
          <a:p>
            <a:r>
              <a:rPr lang="en-US" b="1" dirty="0"/>
              <a:t>Standard</a:t>
            </a:r>
            <a:r>
              <a:rPr lang="en-US" dirty="0"/>
              <a:t> storage</a:t>
            </a:r>
          </a:p>
          <a:p>
            <a:pPr lvl="1"/>
            <a:r>
              <a:rPr lang="en-US" sz="2000" dirty="0"/>
              <a:t>Optimized for general purpose storage</a:t>
            </a:r>
          </a:p>
          <a:p>
            <a:pPr lvl="1"/>
            <a:r>
              <a:rPr lang="en-US" sz="2000" dirty="0"/>
              <a:t>Up to 20,000 IOPS and 20Gbps per storage account</a:t>
            </a:r>
          </a:p>
          <a:p>
            <a:pPr lvl="1"/>
            <a:r>
              <a:rPr lang="en-US" sz="2000" dirty="0"/>
              <a:t>Billing based on actual bytes written to storage</a:t>
            </a:r>
          </a:p>
          <a:p>
            <a:pPr lvl="1"/>
            <a:r>
              <a:rPr lang="en-US" sz="2000" dirty="0"/>
              <a:t>Blobs, Files, Tables, and Queues support</a:t>
            </a:r>
          </a:p>
          <a:p>
            <a:endParaRPr lang="en-US" dirty="0"/>
          </a:p>
        </p:txBody>
      </p:sp>
      <p:sp>
        <p:nvSpPr>
          <p:cNvPr id="5" name="Title 4"/>
          <p:cNvSpPr>
            <a:spLocks noGrp="1"/>
          </p:cNvSpPr>
          <p:nvPr>
            <p:ph type="title"/>
          </p:nvPr>
        </p:nvSpPr>
        <p:spPr/>
        <p:txBody>
          <a:bodyPr/>
          <a:lstStyle/>
          <a:p>
            <a:r>
              <a:rPr lang="en-US" dirty="0"/>
              <a:t>Storage options</a:t>
            </a:r>
          </a:p>
        </p:txBody>
      </p:sp>
      <p:sp>
        <p:nvSpPr>
          <p:cNvPr id="30" name="AutoShape 3"/>
          <p:cNvSpPr>
            <a:spLocks noChangeAspect="1" noChangeArrowheads="1" noTextEdit="1"/>
          </p:cNvSpPr>
          <p:nvPr/>
        </p:nvSpPr>
        <p:spPr bwMode="auto">
          <a:xfrm>
            <a:off x="8399628" y="3931589"/>
            <a:ext cx="1641395" cy="1895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Segoe UI"/>
              <a:ea typeface="+mn-ea"/>
              <a:cs typeface="+mn-cs"/>
            </a:endParaRPr>
          </a:p>
        </p:txBody>
      </p:sp>
      <p:grpSp>
        <p:nvGrpSpPr>
          <p:cNvPr id="31" name="Group 30"/>
          <p:cNvGrpSpPr/>
          <p:nvPr/>
        </p:nvGrpSpPr>
        <p:grpSpPr>
          <a:xfrm>
            <a:off x="8342285" y="1054305"/>
            <a:ext cx="1698738" cy="2674561"/>
            <a:chOff x="6982267" y="1006524"/>
            <a:chExt cx="4454614" cy="5339913"/>
          </a:xfrm>
        </p:grpSpPr>
        <p:pic>
          <p:nvPicPr>
            <p:cNvPr id="32" name="Picture 31"/>
            <p:cNvPicPr>
              <a:picLocks noChangeAspect="1"/>
            </p:cNvPicPr>
            <p:nvPr/>
          </p:nvPicPr>
          <p:blipFill>
            <a:blip r:embed="rId3"/>
            <a:stretch>
              <a:fillRect/>
            </a:stretch>
          </p:blipFill>
          <p:spPr>
            <a:xfrm>
              <a:off x="6982267" y="4924553"/>
              <a:ext cx="4424138" cy="1421884"/>
            </a:xfrm>
            <a:prstGeom prst="rect">
              <a:avLst/>
            </a:prstGeom>
            <a:noFill/>
            <a:ln>
              <a:noFill/>
            </a:ln>
          </p:spPr>
        </p:pic>
        <p:sp>
          <p:nvSpPr>
            <p:cNvPr id="33" name="AutoShape 3"/>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Segoe UI"/>
                <a:ea typeface="+mn-ea"/>
                <a:cs typeface="+mn-cs"/>
              </a:endParaRPr>
            </a:p>
          </p:txBody>
        </p:sp>
      </p:grpSp>
      <p:grpSp>
        <p:nvGrpSpPr>
          <p:cNvPr id="34" name="Group 4"/>
          <p:cNvGrpSpPr>
            <a:grpSpLocks noChangeAspect="1"/>
          </p:cNvGrpSpPr>
          <p:nvPr/>
        </p:nvGrpSpPr>
        <p:grpSpPr bwMode="auto">
          <a:xfrm>
            <a:off x="8672589" y="2613344"/>
            <a:ext cx="1044575" cy="403225"/>
            <a:chOff x="5966" y="2643"/>
            <a:chExt cx="658" cy="254"/>
          </a:xfrm>
        </p:grpSpPr>
        <p:sp>
          <p:nvSpPr>
            <p:cNvPr id="35" name="Freeform 5"/>
            <p:cNvSpPr>
              <a:spLocks/>
            </p:cNvSpPr>
            <p:nvPr/>
          </p:nvSpPr>
          <p:spPr bwMode="auto">
            <a:xfrm>
              <a:off x="5966" y="2643"/>
              <a:ext cx="658" cy="254"/>
            </a:xfrm>
            <a:custGeom>
              <a:avLst/>
              <a:gdLst>
                <a:gd name="T0" fmla="*/ 535 w 736"/>
                <a:gd name="T1" fmla="*/ 0 h 217"/>
                <a:gd name="T2" fmla="*/ 508 w 736"/>
                <a:gd name="T3" fmla="*/ 0 h 217"/>
                <a:gd name="T4" fmla="*/ 243 w 736"/>
                <a:gd name="T5" fmla="*/ 0 h 217"/>
                <a:gd name="T6" fmla="*/ 229 w 736"/>
                <a:gd name="T7" fmla="*/ 0 h 217"/>
                <a:gd name="T8" fmla="*/ 0 w 736"/>
                <a:gd name="T9" fmla="*/ 149 h 217"/>
                <a:gd name="T10" fmla="*/ 0 w 736"/>
                <a:gd name="T11" fmla="*/ 217 h 217"/>
                <a:gd name="T12" fmla="*/ 275 w 736"/>
                <a:gd name="T13" fmla="*/ 217 h 217"/>
                <a:gd name="T14" fmla="*/ 476 w 736"/>
                <a:gd name="T15" fmla="*/ 217 h 217"/>
                <a:gd name="T16" fmla="*/ 736 w 736"/>
                <a:gd name="T17" fmla="*/ 217 h 217"/>
                <a:gd name="T18" fmla="*/ 736 w 736"/>
                <a:gd name="T19" fmla="*/ 149 h 217"/>
                <a:gd name="T20" fmla="*/ 535 w 736"/>
                <a:gd name="T21"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6" h="217">
                  <a:moveTo>
                    <a:pt x="535" y="0"/>
                  </a:moveTo>
                  <a:cubicBezTo>
                    <a:pt x="508" y="0"/>
                    <a:pt x="508" y="0"/>
                    <a:pt x="508" y="0"/>
                  </a:cubicBezTo>
                  <a:cubicBezTo>
                    <a:pt x="243" y="0"/>
                    <a:pt x="243" y="0"/>
                    <a:pt x="243" y="0"/>
                  </a:cubicBezTo>
                  <a:cubicBezTo>
                    <a:pt x="229" y="0"/>
                    <a:pt x="229" y="0"/>
                    <a:pt x="229" y="0"/>
                  </a:cubicBezTo>
                  <a:cubicBezTo>
                    <a:pt x="266" y="130"/>
                    <a:pt x="216" y="149"/>
                    <a:pt x="0" y="149"/>
                  </a:cubicBezTo>
                  <a:cubicBezTo>
                    <a:pt x="0" y="217"/>
                    <a:pt x="0" y="217"/>
                    <a:pt x="0" y="217"/>
                  </a:cubicBezTo>
                  <a:cubicBezTo>
                    <a:pt x="275" y="217"/>
                    <a:pt x="275" y="217"/>
                    <a:pt x="275" y="217"/>
                  </a:cubicBezTo>
                  <a:cubicBezTo>
                    <a:pt x="476" y="217"/>
                    <a:pt x="476" y="217"/>
                    <a:pt x="476" y="217"/>
                  </a:cubicBezTo>
                  <a:cubicBezTo>
                    <a:pt x="736" y="217"/>
                    <a:pt x="736" y="217"/>
                    <a:pt x="736" y="217"/>
                  </a:cubicBezTo>
                  <a:cubicBezTo>
                    <a:pt x="736" y="149"/>
                    <a:pt x="736" y="149"/>
                    <a:pt x="736" y="149"/>
                  </a:cubicBezTo>
                  <a:cubicBezTo>
                    <a:pt x="520" y="149"/>
                    <a:pt x="498" y="130"/>
                    <a:pt x="535" y="0"/>
                  </a:cubicBezTo>
                  <a:close/>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36" name="Rectangle 6"/>
            <p:cNvSpPr>
              <a:spLocks noChangeArrowheads="1"/>
            </p:cNvSpPr>
            <p:nvPr/>
          </p:nvSpPr>
          <p:spPr bwMode="auto">
            <a:xfrm>
              <a:off x="5966" y="2817"/>
              <a:ext cx="658" cy="80"/>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37" name="Freeform 7"/>
            <p:cNvSpPr>
              <a:spLocks/>
            </p:cNvSpPr>
            <p:nvPr/>
          </p:nvSpPr>
          <p:spPr bwMode="auto">
            <a:xfrm>
              <a:off x="6152" y="2643"/>
              <a:ext cx="292" cy="145"/>
            </a:xfrm>
            <a:custGeom>
              <a:avLst/>
              <a:gdLst>
                <a:gd name="T0" fmla="*/ 300 w 327"/>
                <a:gd name="T1" fmla="*/ 0 h 124"/>
                <a:gd name="T2" fmla="*/ 35 w 327"/>
                <a:gd name="T3" fmla="*/ 0 h 124"/>
                <a:gd name="T4" fmla="*/ 21 w 327"/>
                <a:gd name="T5" fmla="*/ 0 h 124"/>
                <a:gd name="T6" fmla="*/ 0 w 327"/>
                <a:gd name="T7" fmla="*/ 124 h 124"/>
                <a:gd name="T8" fmla="*/ 325 w 327"/>
                <a:gd name="T9" fmla="*/ 9 h 124"/>
                <a:gd name="T10" fmla="*/ 327 w 327"/>
                <a:gd name="T11" fmla="*/ 0 h 124"/>
                <a:gd name="T12" fmla="*/ 300 w 327"/>
                <a:gd name="T13" fmla="*/ 0 h 124"/>
              </a:gdLst>
              <a:ahLst/>
              <a:cxnLst>
                <a:cxn ang="0">
                  <a:pos x="T0" y="T1"/>
                </a:cxn>
                <a:cxn ang="0">
                  <a:pos x="T2" y="T3"/>
                </a:cxn>
                <a:cxn ang="0">
                  <a:pos x="T4" y="T5"/>
                </a:cxn>
                <a:cxn ang="0">
                  <a:pos x="T6" y="T7"/>
                </a:cxn>
                <a:cxn ang="0">
                  <a:pos x="T8" y="T9"/>
                </a:cxn>
                <a:cxn ang="0">
                  <a:pos x="T10" y="T11"/>
                </a:cxn>
                <a:cxn ang="0">
                  <a:pos x="T12" y="T13"/>
                </a:cxn>
              </a:cxnLst>
              <a:rect l="0" t="0" r="r" b="b"/>
              <a:pathLst>
                <a:path w="327" h="124">
                  <a:moveTo>
                    <a:pt x="300" y="0"/>
                  </a:moveTo>
                  <a:cubicBezTo>
                    <a:pt x="35" y="0"/>
                    <a:pt x="35" y="0"/>
                    <a:pt x="35" y="0"/>
                  </a:cubicBezTo>
                  <a:cubicBezTo>
                    <a:pt x="21" y="0"/>
                    <a:pt x="21" y="0"/>
                    <a:pt x="21" y="0"/>
                  </a:cubicBezTo>
                  <a:cubicBezTo>
                    <a:pt x="40" y="66"/>
                    <a:pt x="36" y="103"/>
                    <a:pt x="0" y="124"/>
                  </a:cubicBezTo>
                  <a:cubicBezTo>
                    <a:pt x="325" y="9"/>
                    <a:pt x="325" y="9"/>
                    <a:pt x="325" y="9"/>
                  </a:cubicBezTo>
                  <a:cubicBezTo>
                    <a:pt x="326" y="6"/>
                    <a:pt x="326" y="3"/>
                    <a:pt x="327" y="0"/>
                  </a:cubicBezTo>
                  <a:lnTo>
                    <a:pt x="300" y="0"/>
                  </a:lnTo>
                  <a:close/>
                </a:path>
              </a:pathLst>
            </a:custGeom>
            <a:solidFill>
              <a:srgbClr val="787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Rectangle 8"/>
            <p:cNvSpPr>
              <a:spLocks noChangeArrowheads="1"/>
            </p:cNvSpPr>
            <p:nvPr/>
          </p:nvSpPr>
          <p:spPr bwMode="auto">
            <a:xfrm>
              <a:off x="6116" y="2805"/>
              <a:ext cx="1" cy="1"/>
            </a:xfrm>
            <a:prstGeom prst="rect">
              <a:avLst/>
            </a:prstGeom>
            <a:solidFill>
              <a:srgbClr val="89898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sp>
        <p:nvSpPr>
          <p:cNvPr id="39" name="Flowchart: Magnetic Disk 38"/>
          <p:cNvSpPr/>
          <p:nvPr/>
        </p:nvSpPr>
        <p:spPr bwMode="auto">
          <a:xfrm>
            <a:off x="8387860" y="1350887"/>
            <a:ext cx="1641541" cy="1420466"/>
          </a:xfrm>
          <a:prstGeom prst="flowChartMagneticDisk">
            <a:avLst/>
          </a:prstGeom>
          <a:solidFill>
            <a:srgbClr val="7FBA0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2000" b="1"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Premium</a:t>
            </a:r>
          </a:p>
        </p:txBody>
      </p:sp>
      <p:grpSp>
        <p:nvGrpSpPr>
          <p:cNvPr id="40" name="Group 4"/>
          <p:cNvGrpSpPr>
            <a:grpSpLocks noChangeAspect="1"/>
          </p:cNvGrpSpPr>
          <p:nvPr/>
        </p:nvGrpSpPr>
        <p:grpSpPr bwMode="auto">
          <a:xfrm>
            <a:off x="8665397" y="5443396"/>
            <a:ext cx="1044575" cy="403225"/>
            <a:chOff x="5966" y="2643"/>
            <a:chExt cx="658" cy="254"/>
          </a:xfrm>
        </p:grpSpPr>
        <p:sp>
          <p:nvSpPr>
            <p:cNvPr id="41" name="Freeform 5"/>
            <p:cNvSpPr>
              <a:spLocks/>
            </p:cNvSpPr>
            <p:nvPr/>
          </p:nvSpPr>
          <p:spPr bwMode="auto">
            <a:xfrm>
              <a:off x="5966" y="2643"/>
              <a:ext cx="658" cy="254"/>
            </a:xfrm>
            <a:custGeom>
              <a:avLst/>
              <a:gdLst>
                <a:gd name="T0" fmla="*/ 535 w 736"/>
                <a:gd name="T1" fmla="*/ 0 h 217"/>
                <a:gd name="T2" fmla="*/ 508 w 736"/>
                <a:gd name="T3" fmla="*/ 0 h 217"/>
                <a:gd name="T4" fmla="*/ 243 w 736"/>
                <a:gd name="T5" fmla="*/ 0 h 217"/>
                <a:gd name="T6" fmla="*/ 229 w 736"/>
                <a:gd name="T7" fmla="*/ 0 h 217"/>
                <a:gd name="T8" fmla="*/ 0 w 736"/>
                <a:gd name="T9" fmla="*/ 149 h 217"/>
                <a:gd name="T10" fmla="*/ 0 w 736"/>
                <a:gd name="T11" fmla="*/ 217 h 217"/>
                <a:gd name="T12" fmla="*/ 275 w 736"/>
                <a:gd name="T13" fmla="*/ 217 h 217"/>
                <a:gd name="T14" fmla="*/ 476 w 736"/>
                <a:gd name="T15" fmla="*/ 217 h 217"/>
                <a:gd name="T16" fmla="*/ 736 w 736"/>
                <a:gd name="T17" fmla="*/ 217 h 217"/>
                <a:gd name="T18" fmla="*/ 736 w 736"/>
                <a:gd name="T19" fmla="*/ 149 h 217"/>
                <a:gd name="T20" fmla="*/ 535 w 736"/>
                <a:gd name="T21"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6" h="217">
                  <a:moveTo>
                    <a:pt x="535" y="0"/>
                  </a:moveTo>
                  <a:cubicBezTo>
                    <a:pt x="508" y="0"/>
                    <a:pt x="508" y="0"/>
                    <a:pt x="508" y="0"/>
                  </a:cubicBezTo>
                  <a:cubicBezTo>
                    <a:pt x="243" y="0"/>
                    <a:pt x="243" y="0"/>
                    <a:pt x="243" y="0"/>
                  </a:cubicBezTo>
                  <a:cubicBezTo>
                    <a:pt x="229" y="0"/>
                    <a:pt x="229" y="0"/>
                    <a:pt x="229" y="0"/>
                  </a:cubicBezTo>
                  <a:cubicBezTo>
                    <a:pt x="266" y="130"/>
                    <a:pt x="216" y="149"/>
                    <a:pt x="0" y="149"/>
                  </a:cubicBezTo>
                  <a:cubicBezTo>
                    <a:pt x="0" y="217"/>
                    <a:pt x="0" y="217"/>
                    <a:pt x="0" y="217"/>
                  </a:cubicBezTo>
                  <a:cubicBezTo>
                    <a:pt x="275" y="217"/>
                    <a:pt x="275" y="217"/>
                    <a:pt x="275" y="217"/>
                  </a:cubicBezTo>
                  <a:cubicBezTo>
                    <a:pt x="476" y="217"/>
                    <a:pt x="476" y="217"/>
                    <a:pt x="476" y="217"/>
                  </a:cubicBezTo>
                  <a:cubicBezTo>
                    <a:pt x="736" y="217"/>
                    <a:pt x="736" y="217"/>
                    <a:pt x="736" y="217"/>
                  </a:cubicBezTo>
                  <a:cubicBezTo>
                    <a:pt x="736" y="149"/>
                    <a:pt x="736" y="149"/>
                    <a:pt x="736" y="149"/>
                  </a:cubicBezTo>
                  <a:cubicBezTo>
                    <a:pt x="520" y="149"/>
                    <a:pt x="498" y="130"/>
                    <a:pt x="535" y="0"/>
                  </a:cubicBezTo>
                  <a:close/>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42" name="Rectangle 6"/>
            <p:cNvSpPr>
              <a:spLocks noChangeArrowheads="1"/>
            </p:cNvSpPr>
            <p:nvPr/>
          </p:nvSpPr>
          <p:spPr bwMode="auto">
            <a:xfrm>
              <a:off x="5966" y="2817"/>
              <a:ext cx="658" cy="80"/>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43" name="Freeform 7"/>
            <p:cNvSpPr>
              <a:spLocks/>
            </p:cNvSpPr>
            <p:nvPr/>
          </p:nvSpPr>
          <p:spPr bwMode="auto">
            <a:xfrm>
              <a:off x="6152" y="2643"/>
              <a:ext cx="292" cy="145"/>
            </a:xfrm>
            <a:custGeom>
              <a:avLst/>
              <a:gdLst>
                <a:gd name="T0" fmla="*/ 300 w 327"/>
                <a:gd name="T1" fmla="*/ 0 h 124"/>
                <a:gd name="T2" fmla="*/ 35 w 327"/>
                <a:gd name="T3" fmla="*/ 0 h 124"/>
                <a:gd name="T4" fmla="*/ 21 w 327"/>
                <a:gd name="T5" fmla="*/ 0 h 124"/>
                <a:gd name="T6" fmla="*/ 0 w 327"/>
                <a:gd name="T7" fmla="*/ 124 h 124"/>
                <a:gd name="T8" fmla="*/ 325 w 327"/>
                <a:gd name="T9" fmla="*/ 9 h 124"/>
                <a:gd name="T10" fmla="*/ 327 w 327"/>
                <a:gd name="T11" fmla="*/ 0 h 124"/>
                <a:gd name="T12" fmla="*/ 300 w 327"/>
                <a:gd name="T13" fmla="*/ 0 h 124"/>
              </a:gdLst>
              <a:ahLst/>
              <a:cxnLst>
                <a:cxn ang="0">
                  <a:pos x="T0" y="T1"/>
                </a:cxn>
                <a:cxn ang="0">
                  <a:pos x="T2" y="T3"/>
                </a:cxn>
                <a:cxn ang="0">
                  <a:pos x="T4" y="T5"/>
                </a:cxn>
                <a:cxn ang="0">
                  <a:pos x="T6" y="T7"/>
                </a:cxn>
                <a:cxn ang="0">
                  <a:pos x="T8" y="T9"/>
                </a:cxn>
                <a:cxn ang="0">
                  <a:pos x="T10" y="T11"/>
                </a:cxn>
                <a:cxn ang="0">
                  <a:pos x="T12" y="T13"/>
                </a:cxn>
              </a:cxnLst>
              <a:rect l="0" t="0" r="r" b="b"/>
              <a:pathLst>
                <a:path w="327" h="124">
                  <a:moveTo>
                    <a:pt x="300" y="0"/>
                  </a:moveTo>
                  <a:cubicBezTo>
                    <a:pt x="35" y="0"/>
                    <a:pt x="35" y="0"/>
                    <a:pt x="35" y="0"/>
                  </a:cubicBezTo>
                  <a:cubicBezTo>
                    <a:pt x="21" y="0"/>
                    <a:pt x="21" y="0"/>
                    <a:pt x="21" y="0"/>
                  </a:cubicBezTo>
                  <a:cubicBezTo>
                    <a:pt x="40" y="66"/>
                    <a:pt x="36" y="103"/>
                    <a:pt x="0" y="124"/>
                  </a:cubicBezTo>
                  <a:cubicBezTo>
                    <a:pt x="325" y="9"/>
                    <a:pt x="325" y="9"/>
                    <a:pt x="325" y="9"/>
                  </a:cubicBezTo>
                  <a:cubicBezTo>
                    <a:pt x="326" y="6"/>
                    <a:pt x="326" y="3"/>
                    <a:pt x="327" y="0"/>
                  </a:cubicBezTo>
                  <a:lnTo>
                    <a:pt x="300" y="0"/>
                  </a:lnTo>
                  <a:close/>
                </a:path>
              </a:pathLst>
            </a:custGeom>
            <a:solidFill>
              <a:srgbClr val="787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44" name="Rectangle 8"/>
            <p:cNvSpPr>
              <a:spLocks noChangeArrowheads="1"/>
            </p:cNvSpPr>
            <p:nvPr/>
          </p:nvSpPr>
          <p:spPr bwMode="auto">
            <a:xfrm>
              <a:off x="6116" y="2805"/>
              <a:ext cx="1" cy="1"/>
            </a:xfrm>
            <a:prstGeom prst="rect">
              <a:avLst/>
            </a:prstGeom>
            <a:solidFill>
              <a:srgbClr val="89898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sp>
        <p:nvSpPr>
          <p:cNvPr id="45" name="Flowchart: Magnetic Disk 44"/>
          <p:cNvSpPr/>
          <p:nvPr/>
        </p:nvSpPr>
        <p:spPr bwMode="auto">
          <a:xfrm>
            <a:off x="8374107" y="4167012"/>
            <a:ext cx="1641541" cy="1434202"/>
          </a:xfrm>
          <a:prstGeom prst="flowChartMagneticDisk">
            <a:avLst/>
          </a:prstGeom>
          <a:solidFill>
            <a:srgbClr val="7FBA0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2000" b="1"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Standard</a:t>
            </a:r>
          </a:p>
        </p:txBody>
      </p:sp>
      <p:pic>
        <p:nvPicPr>
          <p:cNvPr id="46" name="Picture 45"/>
          <p:cNvPicPr>
            <a:picLocks noChangeAspect="1"/>
          </p:cNvPicPr>
          <p:nvPr/>
        </p:nvPicPr>
        <p:blipFill>
          <a:blip r:embed="rId3"/>
          <a:stretch>
            <a:fillRect/>
          </a:stretch>
        </p:blipFill>
        <p:spPr>
          <a:xfrm>
            <a:off x="8342285" y="5836637"/>
            <a:ext cx="1687116" cy="712168"/>
          </a:xfrm>
          <a:prstGeom prst="rect">
            <a:avLst/>
          </a:prstGeom>
          <a:noFill/>
          <a:ln>
            <a:noFill/>
          </a:ln>
        </p:spPr>
      </p:pic>
    </p:spTree>
    <p:extLst>
      <p:ext uri="{BB962C8B-B14F-4D97-AF65-F5344CB8AC3E}">
        <p14:creationId xmlns:p14="http://schemas.microsoft.com/office/powerpoint/2010/main" val="48260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Premium Storage VMs</a:t>
            </a:r>
          </a:p>
        </p:txBody>
      </p:sp>
      <p:sp>
        <p:nvSpPr>
          <p:cNvPr id="22" name="Text Placeholder 1"/>
          <p:cNvSpPr>
            <a:spLocks noGrp="1"/>
          </p:cNvSpPr>
          <p:nvPr>
            <p:ph type="body" sz="quarter" idx="10"/>
          </p:nvPr>
        </p:nvSpPr>
        <p:spPr>
          <a:xfrm>
            <a:off x="274637" y="4555538"/>
            <a:ext cx="5486401" cy="2142125"/>
          </a:xfrm>
        </p:spPr>
        <p:txBody>
          <a:bodyPr/>
          <a:lstStyle/>
          <a:p>
            <a:pPr marL="284163" indent="-284163">
              <a:buFont typeface="Arial" panose="020B0604020202020204" pitchFamily="34" charset="0"/>
              <a:buChar char="•"/>
            </a:pPr>
            <a:r>
              <a:rPr lang="en-US" sz="2400" dirty="0">
                <a:latin typeface="+mn-lt"/>
              </a:rPr>
              <a:t>Up to </a:t>
            </a:r>
            <a:r>
              <a:rPr lang="en-US" sz="2400" b="1" dirty="0" smtClean="0">
                <a:latin typeface="+mn-lt"/>
              </a:rPr>
              <a:t>64 </a:t>
            </a:r>
            <a:r>
              <a:rPr lang="en-US" sz="2400" b="1" dirty="0">
                <a:latin typeface="+mn-lt"/>
              </a:rPr>
              <a:t>TB </a:t>
            </a:r>
            <a:r>
              <a:rPr lang="en-US" sz="2400" dirty="0">
                <a:latin typeface="+mn-lt"/>
              </a:rPr>
              <a:t>of storage per VM</a:t>
            </a:r>
          </a:p>
          <a:p>
            <a:pPr marL="284163" indent="-284163">
              <a:buFont typeface="Arial" panose="020B0604020202020204" pitchFamily="34" charset="0"/>
              <a:buChar char="•"/>
            </a:pPr>
            <a:r>
              <a:rPr lang="en-US" sz="2400" dirty="0" smtClean="0">
                <a:latin typeface="+mn-lt"/>
              </a:rPr>
              <a:t>80,000 </a:t>
            </a:r>
            <a:r>
              <a:rPr lang="en-US" sz="2400" dirty="0">
                <a:latin typeface="+mn-lt"/>
              </a:rPr>
              <a:t>IOPS per VM</a:t>
            </a:r>
          </a:p>
          <a:p>
            <a:pPr marL="284163" indent="-284163">
              <a:buFont typeface="Arial" panose="020B0604020202020204" pitchFamily="34" charset="0"/>
              <a:buChar char="•"/>
            </a:pPr>
            <a:r>
              <a:rPr lang="en-US" sz="2400" dirty="0" smtClean="0">
                <a:latin typeface="+mn-lt"/>
              </a:rPr>
              <a:t>5,000 </a:t>
            </a:r>
            <a:r>
              <a:rPr lang="en-US" sz="2400" dirty="0">
                <a:latin typeface="+mn-lt"/>
              </a:rPr>
              <a:t>IOPS per disk</a:t>
            </a:r>
          </a:p>
          <a:p>
            <a:pPr marL="284163" indent="-284163">
              <a:buFont typeface="Arial" panose="020B0604020202020204" pitchFamily="34" charset="0"/>
              <a:buChar char="•"/>
            </a:pPr>
            <a:r>
              <a:rPr lang="en-US" sz="2400" dirty="0">
                <a:latin typeface="+mn-lt"/>
              </a:rPr>
              <a:t>~</a:t>
            </a:r>
            <a:r>
              <a:rPr lang="en-US" sz="2400" dirty="0" smtClean="0">
                <a:latin typeface="+mn-lt"/>
              </a:rPr>
              <a:t>5ms </a:t>
            </a:r>
            <a:r>
              <a:rPr lang="en-US" sz="2400" dirty="0">
                <a:latin typeface="+mn-lt"/>
              </a:rPr>
              <a:t>read/write </a:t>
            </a:r>
            <a:r>
              <a:rPr lang="en-US" sz="2400" dirty="0" smtClean="0">
                <a:latin typeface="+mn-lt"/>
              </a:rPr>
              <a:t>(</a:t>
            </a:r>
            <a:r>
              <a:rPr lang="en-US" sz="2400" dirty="0">
                <a:latin typeface="+mn-lt"/>
              </a:rPr>
              <a:t>no cache)</a:t>
            </a:r>
          </a:p>
          <a:p>
            <a:pPr marL="284163" indent="-284163">
              <a:buFont typeface="Arial" panose="020B0604020202020204" pitchFamily="34" charset="0"/>
              <a:buChar char="•"/>
            </a:pPr>
            <a:r>
              <a:rPr lang="en-US" sz="2400" dirty="0">
                <a:latin typeface="+mn-lt"/>
              </a:rPr>
              <a:t>L</a:t>
            </a:r>
            <a:r>
              <a:rPr lang="en-US" sz="2400" dirty="0" smtClean="0">
                <a:latin typeface="+mn-lt"/>
              </a:rPr>
              <a:t>ess </a:t>
            </a:r>
            <a:r>
              <a:rPr lang="en-US" sz="2400" dirty="0">
                <a:latin typeface="+mn-lt"/>
              </a:rPr>
              <a:t>than </a:t>
            </a:r>
            <a:r>
              <a:rPr lang="en-US" sz="2400" dirty="0" smtClean="0">
                <a:latin typeface="+mn-lt"/>
              </a:rPr>
              <a:t>1ms </a:t>
            </a:r>
            <a:r>
              <a:rPr lang="en-US" sz="2400" dirty="0">
                <a:latin typeface="+mn-lt"/>
              </a:rPr>
              <a:t>read latency (cache</a:t>
            </a:r>
            <a:r>
              <a:rPr lang="en-US" sz="2400" dirty="0" smtClean="0">
                <a:latin typeface="+mn-lt"/>
              </a:rPr>
              <a:t>)</a:t>
            </a:r>
            <a:endParaRPr lang="en-US" sz="2400" dirty="0">
              <a:latin typeface="+mn-lt"/>
            </a:endParaRPr>
          </a:p>
        </p:txBody>
      </p:sp>
      <p:grpSp>
        <p:nvGrpSpPr>
          <p:cNvPr id="24" name="Group 23"/>
          <p:cNvGrpSpPr/>
          <p:nvPr/>
        </p:nvGrpSpPr>
        <p:grpSpPr>
          <a:xfrm>
            <a:off x="7061533" y="1004734"/>
            <a:ext cx="5185004" cy="5696407"/>
            <a:chOff x="7061533" y="1004734"/>
            <a:chExt cx="5185004" cy="5696407"/>
          </a:xfrm>
        </p:grpSpPr>
        <p:sp>
          <p:nvSpPr>
            <p:cNvPr id="25" name="Rounded Rectangle 24"/>
            <p:cNvSpPr/>
            <p:nvPr/>
          </p:nvSpPr>
          <p:spPr bwMode="auto">
            <a:xfrm>
              <a:off x="7212755" y="1004734"/>
              <a:ext cx="5033782" cy="457200"/>
            </a:xfrm>
            <a:prstGeom prst="round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smtClean="0">
                  <a:ln>
                    <a:noFill/>
                  </a:ln>
                  <a:gradFill>
                    <a:gsLst>
                      <a:gs pos="16814">
                        <a:srgbClr val="FFFFFF"/>
                      </a:gs>
                      <a:gs pos="46000">
                        <a:srgbClr val="FFFFFF"/>
                      </a:gs>
                    </a:gsLst>
                    <a:lin ang="5400000" scaled="0"/>
                  </a:gradFill>
                  <a:effectLst/>
                  <a:uLnTx/>
                  <a:uFillTx/>
                  <a:latin typeface="Segoe UI"/>
                  <a:ea typeface="+mn-ea"/>
                  <a:cs typeface="+mn-cs"/>
                </a:rPr>
                <a:t>Virtual Machine</a:t>
              </a:r>
              <a:endParaRPr kumimoji="0" lang="en-US" sz="2000" b="0" i="0" u="none" strike="noStrike" kern="1200" cap="none" spc="0" normalizeH="0" baseline="0" noProof="0" dirty="0">
                <a:ln>
                  <a:noFill/>
                </a:ln>
                <a:gradFill>
                  <a:gsLst>
                    <a:gs pos="16814">
                      <a:srgbClr val="FFFFFF"/>
                    </a:gs>
                    <a:gs pos="46000">
                      <a:srgbClr val="FFFFFF"/>
                    </a:gs>
                  </a:gsLst>
                  <a:lin ang="5400000" scaled="0"/>
                </a:gradFill>
                <a:effectLst/>
                <a:uLnTx/>
                <a:uFillTx/>
                <a:latin typeface="Segoe UI"/>
                <a:ea typeface="+mn-ea"/>
                <a:cs typeface="+mn-cs"/>
              </a:endParaRPr>
            </a:p>
          </p:txBody>
        </p:sp>
        <p:sp>
          <p:nvSpPr>
            <p:cNvPr id="26" name="Flowchart: Magnetic Disk 25"/>
            <p:cNvSpPr/>
            <p:nvPr/>
          </p:nvSpPr>
          <p:spPr bwMode="auto">
            <a:xfrm>
              <a:off x="7534646" y="1697911"/>
              <a:ext cx="838200" cy="873840"/>
            </a:xfrm>
            <a:prstGeom prst="flowChartMagneticDisk">
              <a:avLst/>
            </a:prstGeom>
            <a:solidFill>
              <a:srgbClr val="00B0F0"/>
            </a:solidFill>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mn-ea"/>
                  <a:cs typeface="+mn-cs"/>
                </a:rPr>
                <a:t>Uncached</a:t>
              </a:r>
              <a:endParaRPr kumimoji="0" lang="en-US" sz="1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mn-ea"/>
                <a:cs typeface="+mn-cs"/>
              </a:endParaRPr>
            </a:p>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mn-ea"/>
                  <a:cs typeface="+mn-cs"/>
                </a:rPr>
                <a:t>Disk</a:t>
              </a: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27" name="Flowchart: Magnetic Disk 26"/>
            <p:cNvSpPr/>
            <p:nvPr/>
          </p:nvSpPr>
          <p:spPr bwMode="auto">
            <a:xfrm>
              <a:off x="9083030" y="1697911"/>
              <a:ext cx="838200" cy="873840"/>
            </a:xfrm>
            <a:prstGeom prst="flowChartMagneticDisk">
              <a:avLst/>
            </a:prstGeom>
            <a:solidFill>
              <a:srgbClr val="00B0F0"/>
            </a:solidFill>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mn-ea"/>
                  <a:cs typeface="+mn-cs"/>
                </a:rPr>
                <a:t>Cached</a:t>
              </a:r>
            </a:p>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mn-ea"/>
                  <a:cs typeface="+mn-cs"/>
                </a:rPr>
                <a:t>Disk</a:t>
              </a: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28" name="Flowchart: Magnetic Disk 27"/>
            <p:cNvSpPr/>
            <p:nvPr/>
          </p:nvSpPr>
          <p:spPr bwMode="auto">
            <a:xfrm>
              <a:off x="10973254" y="1697911"/>
              <a:ext cx="838200" cy="873840"/>
            </a:xfrm>
            <a:prstGeom prst="flowChartMagneticDisk">
              <a:avLst/>
            </a:prstGeom>
            <a:solidFill>
              <a:srgbClr val="00B0F0"/>
            </a:solidFill>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mn-ea"/>
                  <a:cs typeface="+mn-cs"/>
                </a:rPr>
                <a:t>Local</a:t>
              </a:r>
            </a:p>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mn-ea"/>
                  <a:cs typeface="+mn-cs"/>
                </a:rPr>
                <a:t>Disk</a:t>
              </a:r>
              <a:endParaRPr kumimoji="0" lang="en-US" sz="1800" b="1"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grpSp>
          <p:nvGrpSpPr>
            <p:cNvPr id="29" name="Group 28"/>
            <p:cNvGrpSpPr/>
            <p:nvPr/>
          </p:nvGrpSpPr>
          <p:grpSpPr>
            <a:xfrm>
              <a:off x="7212755" y="2807728"/>
              <a:ext cx="3033324" cy="304800"/>
              <a:chOff x="7334538" y="2807728"/>
              <a:chExt cx="3033324" cy="304800"/>
            </a:xfrm>
            <a:solidFill>
              <a:schemeClr val="tx1"/>
            </a:solidFill>
          </p:grpSpPr>
          <p:sp>
            <p:nvSpPr>
              <p:cNvPr id="63" name="Rounded Rectangle 62"/>
              <p:cNvSpPr/>
              <p:nvPr/>
            </p:nvSpPr>
            <p:spPr bwMode="auto">
              <a:xfrm>
                <a:off x="7334538" y="2807728"/>
                <a:ext cx="1481982" cy="304800"/>
              </a:xfrm>
              <a:prstGeom prst="roundRect">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gradFill>
                      <a:gsLst>
                        <a:gs pos="0">
                          <a:srgbClr val="505050"/>
                        </a:gs>
                        <a:gs pos="100000">
                          <a:srgbClr val="505050"/>
                        </a:gs>
                      </a:gsLst>
                      <a:lin ang="5400000" scaled="0"/>
                    </a:gradFill>
                    <a:effectLst/>
                    <a:uLnTx/>
                    <a:uFillTx/>
                    <a:latin typeface="Segoe UI"/>
                    <a:ea typeface="+mn-ea"/>
                    <a:cs typeface="+mn-cs"/>
                  </a:rPr>
                  <a:t>Disk Provisioning</a:t>
                </a:r>
                <a:endParaRPr kumimoji="0" lang="en-US" sz="1400" b="0" i="0" u="none" strike="noStrike" kern="1200" cap="none" spc="0" normalizeH="0" baseline="0" noProof="0" dirty="0">
                  <a:ln>
                    <a:noFill/>
                  </a:ln>
                  <a:gradFill>
                    <a:gsLst>
                      <a:gs pos="0">
                        <a:srgbClr val="505050"/>
                      </a:gs>
                      <a:gs pos="100000">
                        <a:srgbClr val="505050"/>
                      </a:gs>
                    </a:gsLst>
                    <a:lin ang="5400000" scaled="0"/>
                  </a:gradFill>
                  <a:effectLst/>
                  <a:uLnTx/>
                  <a:uFillTx/>
                  <a:latin typeface="Segoe UI"/>
                  <a:ea typeface="+mn-ea"/>
                  <a:cs typeface="+mn-cs"/>
                </a:endParaRPr>
              </a:p>
            </p:txBody>
          </p:sp>
          <p:sp>
            <p:nvSpPr>
              <p:cNvPr id="64" name="Rounded Rectangle 63"/>
              <p:cNvSpPr/>
              <p:nvPr/>
            </p:nvSpPr>
            <p:spPr bwMode="auto">
              <a:xfrm>
                <a:off x="8885880" y="2807728"/>
                <a:ext cx="1481982" cy="304800"/>
              </a:xfrm>
              <a:prstGeom prst="roundRect">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gradFill>
                      <a:gsLst>
                        <a:gs pos="0">
                          <a:srgbClr val="505050"/>
                        </a:gs>
                        <a:gs pos="100000">
                          <a:srgbClr val="505050"/>
                        </a:gs>
                      </a:gsLst>
                      <a:lin ang="5400000" scaled="0"/>
                    </a:gradFill>
                    <a:effectLst/>
                    <a:uLnTx/>
                    <a:uFillTx/>
                    <a:latin typeface="Segoe UI"/>
                    <a:ea typeface="+mn-ea"/>
                    <a:cs typeface="+mn-cs"/>
                  </a:rPr>
                  <a:t>Disk Provisioning</a:t>
                </a:r>
                <a:endParaRPr kumimoji="0" lang="en-US" sz="1400" b="0" i="0" u="none" strike="noStrike" kern="1200" cap="none" spc="0" normalizeH="0" baseline="0" noProof="0" dirty="0">
                  <a:ln>
                    <a:noFill/>
                  </a:ln>
                  <a:gradFill>
                    <a:gsLst>
                      <a:gs pos="0">
                        <a:srgbClr val="505050"/>
                      </a:gs>
                      <a:gs pos="100000">
                        <a:srgbClr val="505050"/>
                      </a:gs>
                    </a:gsLst>
                    <a:lin ang="5400000" scaled="0"/>
                  </a:gradFill>
                  <a:effectLst/>
                  <a:uLnTx/>
                  <a:uFillTx/>
                  <a:latin typeface="Segoe UI"/>
                  <a:ea typeface="+mn-ea"/>
                  <a:cs typeface="+mn-cs"/>
                </a:endParaRPr>
              </a:p>
            </p:txBody>
          </p:sp>
        </p:grpSp>
        <p:sp>
          <p:nvSpPr>
            <p:cNvPr id="47" name="Rounded Rectangle 46"/>
            <p:cNvSpPr/>
            <p:nvPr/>
          </p:nvSpPr>
          <p:spPr bwMode="auto">
            <a:xfrm>
              <a:off x="8764097" y="3678443"/>
              <a:ext cx="3101440" cy="304800"/>
            </a:xfrm>
            <a:prstGeom prst="round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gradFill>
                    <a:gsLst>
                      <a:gs pos="0">
                        <a:srgbClr val="505050"/>
                      </a:gs>
                      <a:gs pos="100000">
                        <a:srgbClr val="505050"/>
                      </a:gs>
                    </a:gsLst>
                    <a:lin ang="5400000" scaled="0"/>
                  </a:gradFill>
                  <a:effectLst/>
                  <a:uLnTx/>
                  <a:uFillTx/>
                  <a:latin typeface="Segoe UI"/>
                  <a:ea typeface="+mn-ea"/>
                  <a:cs typeface="+mn-cs"/>
                </a:rPr>
                <a:t>SSD Provisioning</a:t>
              </a:r>
              <a:endParaRPr kumimoji="0" lang="en-US" sz="1400" b="0" i="0" u="none" strike="noStrike" kern="1200" cap="none" spc="0" normalizeH="0" baseline="0" noProof="0" dirty="0">
                <a:ln>
                  <a:noFill/>
                </a:ln>
                <a:gradFill>
                  <a:gsLst>
                    <a:gs pos="0">
                      <a:srgbClr val="505050"/>
                    </a:gs>
                    <a:gs pos="100000">
                      <a:srgbClr val="505050"/>
                    </a:gs>
                  </a:gsLst>
                  <a:lin ang="5400000" scaled="0"/>
                </a:gradFill>
                <a:effectLst/>
                <a:uLnTx/>
                <a:uFillTx/>
                <a:latin typeface="Segoe UI"/>
                <a:ea typeface="+mn-ea"/>
                <a:cs typeface="+mn-cs"/>
              </a:endParaRPr>
            </a:p>
          </p:txBody>
        </p:sp>
        <p:sp>
          <p:nvSpPr>
            <p:cNvPr id="48" name="Cloud 47"/>
            <p:cNvSpPr/>
            <p:nvPr/>
          </p:nvSpPr>
          <p:spPr bwMode="auto">
            <a:xfrm>
              <a:off x="7061533" y="4959532"/>
              <a:ext cx="3410651" cy="1741609"/>
            </a:xfrm>
            <a:prstGeom prst="cloud">
              <a:avLst/>
            </a:prstGeom>
            <a:solidFill>
              <a:srgbClr val="00B0F0"/>
            </a:solidFill>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0" tIns="46637" rIns="0" bIns="46637" numCol="1" rtlCol="0" anchor="ctr" anchorCtr="0" compatLnSpc="1">
              <a:prstTxWarp prst="textNoShape">
                <a:avLst/>
              </a:prstTxWarp>
            </a:bodyPr>
            <a:lstStyle/>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smtClean="0">
                  <a:ln>
                    <a:noFill/>
                  </a:ln>
                  <a:gradFill>
                    <a:gsLst>
                      <a:gs pos="0">
                        <a:srgbClr val="FFFFFF"/>
                      </a:gs>
                      <a:gs pos="100000">
                        <a:srgbClr val="FFFFFF"/>
                      </a:gs>
                    </a:gsLst>
                    <a:lin ang="5400000" scaled="1"/>
                  </a:gradFill>
                  <a:effectLst/>
                  <a:uLnTx/>
                  <a:uFillTx/>
                  <a:latin typeface="Segoe UI"/>
                  <a:ea typeface="+mn-ea"/>
                  <a:cs typeface="+mn-cs"/>
                </a:rPr>
                <a:t>Premium Storage Blobs</a:t>
              </a:r>
              <a:endParaRPr kumimoji="0" lang="en-US" sz="2000" b="0" i="0" u="none" strike="noStrike" kern="1200" cap="none" spc="0" normalizeH="0" baseline="0" noProof="0" dirty="0">
                <a:ln>
                  <a:noFill/>
                </a:ln>
                <a:gradFill>
                  <a:gsLst>
                    <a:gs pos="0">
                      <a:srgbClr val="FFFFFF"/>
                    </a:gs>
                    <a:gs pos="100000">
                      <a:srgbClr val="FFFFFF"/>
                    </a:gs>
                  </a:gsLst>
                  <a:lin ang="5400000" scaled="1"/>
                </a:gradFill>
                <a:effectLst/>
                <a:uLnTx/>
                <a:uFillTx/>
                <a:latin typeface="Segoe UI"/>
                <a:ea typeface="+mn-ea"/>
                <a:cs typeface="+mn-cs"/>
              </a:endParaRPr>
            </a:p>
          </p:txBody>
        </p:sp>
        <p:sp>
          <p:nvSpPr>
            <p:cNvPr id="49" name="Rounded Rectangle 48"/>
            <p:cNvSpPr/>
            <p:nvPr/>
          </p:nvSpPr>
          <p:spPr bwMode="auto">
            <a:xfrm>
              <a:off x="7222838" y="4549158"/>
              <a:ext cx="3101440" cy="304800"/>
            </a:xfrm>
            <a:prstGeom prst="round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gradFill>
                    <a:gsLst>
                      <a:gs pos="0">
                        <a:srgbClr val="505050"/>
                      </a:gs>
                      <a:gs pos="100000">
                        <a:srgbClr val="505050"/>
                      </a:gs>
                    </a:gsLst>
                    <a:lin ang="5400000" scaled="0"/>
                  </a:gradFill>
                  <a:effectLst/>
                  <a:uLnTx/>
                  <a:uFillTx/>
                  <a:latin typeface="Segoe UI"/>
                  <a:ea typeface="+mn-ea"/>
                  <a:cs typeface="+mn-cs"/>
                </a:rPr>
                <a:t>VM/Network Provisioning</a:t>
              </a:r>
              <a:endParaRPr kumimoji="0" lang="en-US" sz="1400" b="0" i="0" u="none" strike="noStrike" kern="1200" cap="none" spc="0" normalizeH="0" baseline="0" noProof="0" dirty="0">
                <a:ln>
                  <a:noFill/>
                </a:ln>
                <a:gradFill>
                  <a:gsLst>
                    <a:gs pos="0">
                      <a:srgbClr val="505050"/>
                    </a:gs>
                    <a:gs pos="100000">
                      <a:srgbClr val="505050"/>
                    </a:gs>
                  </a:gsLst>
                  <a:lin ang="5400000" scaled="0"/>
                </a:gradFill>
                <a:effectLst/>
                <a:uLnTx/>
                <a:uFillTx/>
                <a:latin typeface="Segoe UI"/>
                <a:ea typeface="+mn-ea"/>
                <a:cs typeface="+mn-cs"/>
              </a:endParaRPr>
            </a:p>
          </p:txBody>
        </p:sp>
        <p:sp>
          <p:nvSpPr>
            <p:cNvPr id="50" name="Rectangle 49"/>
            <p:cNvSpPr/>
            <p:nvPr/>
          </p:nvSpPr>
          <p:spPr bwMode="auto">
            <a:xfrm>
              <a:off x="10915402" y="4315913"/>
              <a:ext cx="950135" cy="1086349"/>
            </a:xfrm>
            <a:prstGeom prst="rect">
              <a:avLst/>
            </a:prstGeom>
            <a:solidFill>
              <a:srgbClr val="00B0F0"/>
            </a:solidFill>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0" tIns="46637" rIns="0" bIns="46637" numCol="1" rtlCol="0" anchor="ctr" anchorCtr="0" compatLnSpc="1">
              <a:prstTxWarp prst="textNoShape">
                <a:avLst/>
              </a:prstTxWarp>
            </a:bodyPr>
            <a:lstStyle/>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smtClean="0">
                  <a:ln>
                    <a:noFill/>
                  </a:ln>
                  <a:gradFill>
                    <a:gsLst>
                      <a:gs pos="0">
                        <a:srgbClr val="FFFFFF"/>
                      </a:gs>
                      <a:gs pos="100000">
                        <a:srgbClr val="FFFFFF"/>
                      </a:gs>
                    </a:gsLst>
                    <a:lin ang="5400000" scaled="1"/>
                  </a:gradFill>
                  <a:effectLst/>
                  <a:uLnTx/>
                  <a:uFillTx/>
                  <a:latin typeface="Segoe UI"/>
                  <a:ea typeface="+mn-ea"/>
                  <a:cs typeface="+mn-cs"/>
                </a:rPr>
                <a:t>Server</a:t>
              </a:r>
            </a:p>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smtClean="0">
                  <a:ln>
                    <a:noFill/>
                  </a:ln>
                  <a:gradFill>
                    <a:gsLst>
                      <a:gs pos="0">
                        <a:srgbClr val="FFFFFF"/>
                      </a:gs>
                      <a:gs pos="100000">
                        <a:srgbClr val="FFFFFF"/>
                      </a:gs>
                    </a:gsLst>
                    <a:lin ang="5400000" scaled="1"/>
                  </a:gradFill>
                  <a:effectLst/>
                  <a:uLnTx/>
                  <a:uFillTx/>
                  <a:latin typeface="Segoe UI"/>
                  <a:ea typeface="+mn-ea"/>
                  <a:cs typeface="+mn-cs"/>
                </a:rPr>
                <a:t>SSD</a:t>
              </a:r>
              <a:endParaRPr kumimoji="0" lang="en-US" sz="2000" b="0" i="0" u="none" strike="noStrike" kern="1200" cap="none" spc="0" normalizeH="0" baseline="0" noProof="0" dirty="0">
                <a:ln>
                  <a:noFill/>
                </a:ln>
                <a:gradFill>
                  <a:gsLst>
                    <a:gs pos="0">
                      <a:srgbClr val="FFFFFF"/>
                    </a:gs>
                    <a:gs pos="100000">
                      <a:srgbClr val="FFFFFF"/>
                    </a:gs>
                  </a:gsLst>
                  <a:lin ang="5400000" scaled="1"/>
                </a:gradFill>
                <a:effectLst/>
                <a:uLnTx/>
                <a:uFillTx/>
                <a:latin typeface="Segoe UI"/>
                <a:ea typeface="+mn-ea"/>
                <a:cs typeface="+mn-cs"/>
              </a:endParaRPr>
            </a:p>
          </p:txBody>
        </p:sp>
        <p:cxnSp>
          <p:nvCxnSpPr>
            <p:cNvPr id="51" name="Straight Arrow Connector 50"/>
            <p:cNvCxnSpPr/>
            <p:nvPr/>
          </p:nvCxnSpPr>
          <p:spPr>
            <a:xfrm>
              <a:off x="7925254" y="3112528"/>
              <a:ext cx="0" cy="1436630"/>
            </a:xfrm>
            <a:prstGeom prst="straightConnector1">
              <a:avLst/>
            </a:prstGeom>
            <a:ln w="19050">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9494837" y="3126092"/>
              <a:ext cx="0" cy="552351"/>
            </a:xfrm>
            <a:prstGeom prst="straightConnector1">
              <a:avLst/>
            </a:prstGeom>
            <a:ln w="19050">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9501275" y="3996807"/>
              <a:ext cx="0" cy="552351"/>
            </a:xfrm>
            <a:prstGeom prst="straightConnector1">
              <a:avLst/>
            </a:prstGeom>
            <a:ln w="19050">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11049454" y="3996807"/>
              <a:ext cx="0" cy="334007"/>
            </a:xfrm>
            <a:prstGeom prst="straightConnector1">
              <a:avLst/>
            </a:prstGeom>
            <a:ln w="19050">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11390469" y="2571751"/>
              <a:ext cx="0" cy="1761181"/>
            </a:xfrm>
            <a:prstGeom prst="straightConnector1">
              <a:avLst/>
            </a:prstGeom>
            <a:ln w="19050">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9826793" y="3917545"/>
              <a:ext cx="1238159" cy="517065"/>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mn-ea"/>
                  <a:cs typeface="+mn-cs"/>
                </a:rPr>
                <a:t>Cache Hit</a:t>
              </a:r>
            </a:p>
          </p:txBody>
        </p:sp>
        <p:sp>
          <p:nvSpPr>
            <p:cNvPr id="57" name="TextBox 56"/>
            <p:cNvSpPr txBox="1"/>
            <p:nvPr/>
          </p:nvSpPr>
          <p:spPr>
            <a:xfrm>
              <a:off x="8141315" y="3917545"/>
              <a:ext cx="1380827" cy="517065"/>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mn-ea"/>
                  <a:cs typeface="+mn-cs"/>
                </a:rPr>
                <a:t>Cache Miss</a:t>
              </a:r>
            </a:p>
          </p:txBody>
        </p:sp>
        <p:cxnSp>
          <p:nvCxnSpPr>
            <p:cNvPr id="58" name="Straight Arrow Connector 57"/>
            <p:cNvCxnSpPr/>
            <p:nvPr/>
          </p:nvCxnSpPr>
          <p:spPr>
            <a:xfrm>
              <a:off x="7953746" y="1439862"/>
              <a:ext cx="0" cy="274320"/>
            </a:xfrm>
            <a:prstGeom prst="straightConnector1">
              <a:avLst/>
            </a:prstGeom>
            <a:ln w="19050">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9502130" y="1439862"/>
              <a:ext cx="0" cy="274320"/>
            </a:xfrm>
            <a:prstGeom prst="straightConnector1">
              <a:avLst/>
            </a:prstGeom>
            <a:ln w="19050">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11399837" y="1439862"/>
              <a:ext cx="0" cy="274320"/>
            </a:xfrm>
            <a:prstGeom prst="straightConnector1">
              <a:avLst/>
            </a:prstGeom>
            <a:ln w="19050">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7953746" y="2537142"/>
              <a:ext cx="0" cy="274320"/>
            </a:xfrm>
            <a:prstGeom prst="straightConnector1">
              <a:avLst/>
            </a:prstGeom>
            <a:ln w="19050">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9502130" y="2537142"/>
              <a:ext cx="0" cy="274320"/>
            </a:xfrm>
            <a:prstGeom prst="straightConnector1">
              <a:avLst/>
            </a:prstGeom>
            <a:ln w="19050">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65" name="Group 64"/>
          <p:cNvGrpSpPr/>
          <p:nvPr/>
        </p:nvGrpSpPr>
        <p:grpSpPr>
          <a:xfrm>
            <a:off x="7212755" y="2807728"/>
            <a:ext cx="4652782" cy="2046230"/>
            <a:chOff x="7212755" y="2807728"/>
            <a:chExt cx="4652782" cy="2046230"/>
          </a:xfrm>
        </p:grpSpPr>
        <p:sp>
          <p:nvSpPr>
            <p:cNvPr id="66" name="Rounded Rectangle 65"/>
            <p:cNvSpPr/>
            <p:nvPr/>
          </p:nvSpPr>
          <p:spPr bwMode="auto">
            <a:xfrm>
              <a:off x="7212755" y="2807728"/>
              <a:ext cx="1481982" cy="304800"/>
            </a:xfrm>
            <a:prstGeom prst="round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gradFill>
                    <a:gsLst>
                      <a:gs pos="0">
                        <a:srgbClr val="505050"/>
                      </a:gs>
                      <a:gs pos="100000">
                        <a:srgbClr val="505050"/>
                      </a:gs>
                    </a:gsLst>
                    <a:lin ang="5400000" scaled="0"/>
                  </a:gradFill>
                  <a:effectLst/>
                  <a:uLnTx/>
                  <a:uFillTx/>
                  <a:latin typeface="Segoe UI"/>
                  <a:ea typeface="+mn-ea"/>
                  <a:cs typeface="+mn-cs"/>
                </a:rPr>
                <a:t>5k IOPS, 200MB/s</a:t>
              </a:r>
              <a:endParaRPr kumimoji="0" lang="en-US" sz="1400" b="0" i="0" u="none" strike="noStrike" kern="1200" cap="none" spc="0" normalizeH="0" baseline="0" noProof="0" dirty="0">
                <a:ln>
                  <a:noFill/>
                </a:ln>
                <a:gradFill>
                  <a:gsLst>
                    <a:gs pos="0">
                      <a:srgbClr val="505050"/>
                    </a:gs>
                    <a:gs pos="100000">
                      <a:srgbClr val="505050"/>
                    </a:gs>
                  </a:gsLst>
                  <a:lin ang="5400000" scaled="0"/>
                </a:gradFill>
                <a:effectLst/>
                <a:uLnTx/>
                <a:uFillTx/>
                <a:latin typeface="Segoe UI"/>
                <a:ea typeface="+mn-ea"/>
                <a:cs typeface="+mn-cs"/>
              </a:endParaRPr>
            </a:p>
          </p:txBody>
        </p:sp>
        <p:sp>
          <p:nvSpPr>
            <p:cNvPr id="67" name="Rounded Rectangle 66"/>
            <p:cNvSpPr/>
            <p:nvPr/>
          </p:nvSpPr>
          <p:spPr bwMode="auto">
            <a:xfrm>
              <a:off x="8764097" y="2807728"/>
              <a:ext cx="1481982" cy="304800"/>
            </a:xfrm>
            <a:prstGeom prst="round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gradFill>
                    <a:gsLst>
                      <a:gs pos="0">
                        <a:srgbClr val="505050"/>
                      </a:gs>
                      <a:gs pos="100000">
                        <a:srgbClr val="505050"/>
                      </a:gs>
                    </a:gsLst>
                    <a:lin ang="5400000" scaled="0"/>
                  </a:gradFill>
                  <a:effectLst/>
                  <a:uLnTx/>
                  <a:uFillTx/>
                  <a:latin typeface="Segoe UI"/>
                  <a:ea typeface="+mn-ea"/>
                  <a:cs typeface="+mn-cs"/>
                </a:rPr>
                <a:t>5k IOPS, 200MB/s</a:t>
              </a:r>
            </a:p>
          </p:txBody>
        </p:sp>
        <p:sp>
          <p:nvSpPr>
            <p:cNvPr id="68" name="Rounded Rectangle 67"/>
            <p:cNvSpPr/>
            <p:nvPr/>
          </p:nvSpPr>
          <p:spPr bwMode="auto">
            <a:xfrm>
              <a:off x="8764097" y="3678443"/>
              <a:ext cx="3101440" cy="304800"/>
            </a:xfrm>
            <a:prstGeom prst="round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gradFill>
                    <a:gsLst>
                      <a:gs pos="0">
                        <a:srgbClr val="505050"/>
                      </a:gs>
                      <a:gs pos="100000">
                        <a:srgbClr val="505050"/>
                      </a:gs>
                    </a:gsLst>
                    <a:lin ang="5400000" scaled="0"/>
                  </a:gradFill>
                  <a:effectLst/>
                  <a:uLnTx/>
                  <a:uFillTx/>
                  <a:latin typeface="Segoe UI"/>
                  <a:ea typeface="+mn-ea"/>
                  <a:cs typeface="+mn-cs"/>
                </a:rPr>
                <a:t>4k IOPS, 32MB/s</a:t>
              </a:r>
              <a:endParaRPr kumimoji="0" lang="en-US" sz="1400" b="0" i="0" u="none" strike="noStrike" kern="1200" cap="none" spc="0" normalizeH="0" baseline="0" noProof="0" dirty="0">
                <a:ln>
                  <a:noFill/>
                </a:ln>
                <a:gradFill>
                  <a:gsLst>
                    <a:gs pos="0">
                      <a:srgbClr val="505050"/>
                    </a:gs>
                    <a:gs pos="100000">
                      <a:srgbClr val="505050"/>
                    </a:gs>
                  </a:gsLst>
                  <a:lin ang="5400000" scaled="0"/>
                </a:gradFill>
                <a:effectLst/>
                <a:uLnTx/>
                <a:uFillTx/>
                <a:latin typeface="Segoe UI"/>
                <a:ea typeface="+mn-ea"/>
                <a:cs typeface="+mn-cs"/>
              </a:endParaRPr>
            </a:p>
          </p:txBody>
        </p:sp>
        <p:sp>
          <p:nvSpPr>
            <p:cNvPr id="69" name="Rounded Rectangle 68"/>
            <p:cNvSpPr/>
            <p:nvPr/>
          </p:nvSpPr>
          <p:spPr bwMode="auto">
            <a:xfrm>
              <a:off x="7222838" y="4549158"/>
              <a:ext cx="3101440" cy="304800"/>
            </a:xfrm>
            <a:prstGeom prst="round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gradFill>
                    <a:gsLst>
                      <a:gs pos="0">
                        <a:srgbClr val="505050"/>
                      </a:gs>
                      <a:gs pos="100000">
                        <a:srgbClr val="505050"/>
                      </a:gs>
                    </a:gsLst>
                    <a:lin ang="5400000" scaled="0"/>
                  </a:gradFill>
                  <a:effectLst/>
                  <a:uLnTx/>
                  <a:uFillTx/>
                  <a:latin typeface="Segoe UI"/>
                  <a:ea typeface="+mn-ea"/>
                  <a:cs typeface="+mn-cs"/>
                </a:rPr>
                <a:t>3,200 IOPS, 32MB/s</a:t>
              </a:r>
              <a:endParaRPr kumimoji="0" lang="en-US" sz="1400" b="0" i="0" u="none" strike="noStrike" kern="1200" cap="none" spc="0" normalizeH="0" baseline="0" noProof="0" dirty="0">
                <a:ln>
                  <a:noFill/>
                </a:ln>
                <a:gradFill>
                  <a:gsLst>
                    <a:gs pos="0">
                      <a:srgbClr val="505050"/>
                    </a:gs>
                    <a:gs pos="100000">
                      <a:srgbClr val="505050"/>
                    </a:gs>
                  </a:gsLst>
                  <a:lin ang="5400000" scaled="0"/>
                </a:gradFill>
                <a:effectLst/>
                <a:uLnTx/>
                <a:uFillTx/>
                <a:latin typeface="Segoe UI"/>
                <a:ea typeface="+mn-ea"/>
                <a:cs typeface="+mn-cs"/>
              </a:endParaRPr>
            </a:p>
          </p:txBody>
        </p:sp>
      </p:grpSp>
      <p:sp>
        <p:nvSpPr>
          <p:cNvPr id="70" name="Rounded Rectangle 69"/>
          <p:cNvSpPr/>
          <p:nvPr/>
        </p:nvSpPr>
        <p:spPr bwMode="auto">
          <a:xfrm>
            <a:off x="7208624" y="1001614"/>
            <a:ext cx="5033782" cy="457200"/>
          </a:xfrm>
          <a:prstGeom prst="roundRect">
            <a:avLst/>
          </a:prstGeom>
          <a:solidFill>
            <a:srgbClr val="00B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398"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mn-ea"/>
                <a:cs typeface="+mn-cs"/>
              </a:rPr>
              <a:t>Standard_DS1</a:t>
            </a:r>
            <a:endParaRPr kumimoji="0" lang="en-US"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71" name="TextBox 70"/>
          <p:cNvSpPr txBox="1"/>
          <p:nvPr/>
        </p:nvSpPr>
        <p:spPr>
          <a:xfrm>
            <a:off x="7447780" y="350063"/>
            <a:ext cx="4550413" cy="627864"/>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smtClean="0">
                <a:ln>
                  <a:noFill/>
                </a:ln>
                <a:gradFill>
                  <a:gsLst>
                    <a:gs pos="2917">
                      <a:srgbClr val="FFFFFF"/>
                    </a:gs>
                    <a:gs pos="30000">
                      <a:srgbClr val="FFFFFF"/>
                    </a:gs>
                  </a:gsLst>
                  <a:lin ang="5400000" scaled="0"/>
                </a:gradFill>
                <a:effectLst/>
                <a:uLnTx/>
                <a:uFillTx/>
                <a:latin typeface="Segoe UI"/>
                <a:ea typeface="+mn-ea"/>
                <a:cs typeface="+mn-cs"/>
              </a:rPr>
              <a:t>Standard_DS1 with 2 P30 Disks</a:t>
            </a:r>
          </a:p>
        </p:txBody>
      </p:sp>
      <p:grpSp>
        <p:nvGrpSpPr>
          <p:cNvPr id="76" name="Group 75"/>
          <p:cNvGrpSpPr/>
          <p:nvPr/>
        </p:nvGrpSpPr>
        <p:grpSpPr>
          <a:xfrm>
            <a:off x="211753" y="1185864"/>
            <a:ext cx="2231513" cy="2797380"/>
            <a:chOff x="406421" y="2432376"/>
            <a:chExt cx="2059118" cy="2685303"/>
          </a:xfrm>
        </p:grpSpPr>
        <p:grpSp>
          <p:nvGrpSpPr>
            <p:cNvPr id="77" name="Group 76"/>
            <p:cNvGrpSpPr/>
            <p:nvPr/>
          </p:nvGrpSpPr>
          <p:grpSpPr>
            <a:xfrm>
              <a:off x="406421" y="2432376"/>
              <a:ext cx="2059118" cy="2685303"/>
              <a:chOff x="6982264" y="1006524"/>
              <a:chExt cx="4480135" cy="5829701"/>
            </a:xfrm>
          </p:grpSpPr>
          <p:pic>
            <p:nvPicPr>
              <p:cNvPr id="79" name="Picture 78"/>
              <p:cNvPicPr>
                <a:picLocks noChangeAspect="1"/>
              </p:cNvPicPr>
              <p:nvPr/>
            </p:nvPicPr>
            <p:blipFill>
              <a:blip r:embed="rId3"/>
              <a:stretch>
                <a:fillRect/>
              </a:stretch>
            </p:blipFill>
            <p:spPr>
              <a:xfrm>
                <a:off x="7199561" y="1172781"/>
                <a:ext cx="4182166" cy="3848482"/>
              </a:xfrm>
              <a:prstGeom prst="rect">
                <a:avLst/>
              </a:prstGeom>
            </p:spPr>
          </p:pic>
          <p:pic>
            <p:nvPicPr>
              <p:cNvPr id="80" name="Picture 79"/>
              <p:cNvPicPr>
                <a:picLocks noChangeAspect="1"/>
              </p:cNvPicPr>
              <p:nvPr/>
            </p:nvPicPr>
            <p:blipFill>
              <a:blip r:embed="rId4"/>
              <a:stretch>
                <a:fillRect/>
              </a:stretch>
            </p:blipFill>
            <p:spPr>
              <a:xfrm>
                <a:off x="6982264" y="4945062"/>
                <a:ext cx="4480135" cy="1891163"/>
              </a:xfrm>
              <a:prstGeom prst="rect">
                <a:avLst/>
              </a:prstGeom>
            </p:spPr>
          </p:pic>
          <p:sp>
            <p:nvSpPr>
              <p:cNvPr id="81" name="AutoShape 3"/>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endParaRPr lang="en-US" sz="600">
                  <a:solidFill>
                    <a:srgbClr val="00B0F0"/>
                  </a:solidFill>
                </a:endParaRPr>
              </a:p>
            </p:txBody>
          </p:sp>
        </p:grpSp>
        <p:sp>
          <p:nvSpPr>
            <p:cNvPr id="78" name="TextBox 77"/>
            <p:cNvSpPr txBox="1"/>
            <p:nvPr/>
          </p:nvSpPr>
          <p:spPr>
            <a:xfrm>
              <a:off x="639096" y="2638279"/>
              <a:ext cx="1632155" cy="1127477"/>
            </a:xfrm>
            <a:prstGeom prst="rect">
              <a:avLst/>
            </a:prstGeom>
            <a:solidFill>
              <a:srgbClr val="7FBA00"/>
            </a:solidFill>
          </p:spPr>
          <p:txBody>
            <a:bodyPr wrap="square" lIns="182828" tIns="127997" rIns="182828" bIns="146262" rtlCol="0" anchor="ctr">
              <a:noAutofit/>
            </a:bodyPr>
            <a:lstStyle/>
            <a:p>
              <a:pPr algn="ctr" defTabSz="932293">
                <a:lnSpc>
                  <a:spcPct val="90000"/>
                </a:lnSpc>
                <a:defRPr/>
              </a:pPr>
              <a:r>
                <a:rPr lang="en-US" sz="6600" b="1" dirty="0" smtClean="0">
                  <a:gradFill>
                    <a:gsLst>
                      <a:gs pos="0">
                        <a:srgbClr val="FFFFFF"/>
                      </a:gs>
                      <a:gs pos="100000">
                        <a:srgbClr val="FFFFFF"/>
                      </a:gs>
                    </a:gsLst>
                    <a:lin ang="5400000" scaled="0"/>
                  </a:gradFill>
                  <a:latin typeface="Segoe UI"/>
                  <a:ea typeface="Segoe UI" pitchFamily="34" charset="0"/>
                  <a:cs typeface="Segoe UI" pitchFamily="34" charset="0"/>
                </a:rPr>
                <a:t>DS</a:t>
              </a:r>
              <a:endParaRPr lang="en-US" sz="3199" b="1"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88" name="Group 87"/>
          <p:cNvGrpSpPr/>
          <p:nvPr/>
        </p:nvGrpSpPr>
        <p:grpSpPr>
          <a:xfrm>
            <a:off x="2747917" y="1173061"/>
            <a:ext cx="2231513" cy="2797380"/>
            <a:chOff x="406421" y="2432376"/>
            <a:chExt cx="2059118" cy="2685303"/>
          </a:xfrm>
        </p:grpSpPr>
        <p:grpSp>
          <p:nvGrpSpPr>
            <p:cNvPr id="89" name="Group 88"/>
            <p:cNvGrpSpPr/>
            <p:nvPr/>
          </p:nvGrpSpPr>
          <p:grpSpPr>
            <a:xfrm>
              <a:off x="406421" y="2432376"/>
              <a:ext cx="2059118" cy="2685303"/>
              <a:chOff x="6982264" y="1006524"/>
              <a:chExt cx="4480135" cy="5829701"/>
            </a:xfrm>
          </p:grpSpPr>
          <p:pic>
            <p:nvPicPr>
              <p:cNvPr id="91" name="Picture 90"/>
              <p:cNvPicPr>
                <a:picLocks noChangeAspect="1"/>
              </p:cNvPicPr>
              <p:nvPr/>
            </p:nvPicPr>
            <p:blipFill>
              <a:blip r:embed="rId3"/>
              <a:stretch>
                <a:fillRect/>
              </a:stretch>
            </p:blipFill>
            <p:spPr>
              <a:xfrm>
                <a:off x="7199561" y="1172781"/>
                <a:ext cx="4182166" cy="3848482"/>
              </a:xfrm>
              <a:prstGeom prst="rect">
                <a:avLst/>
              </a:prstGeom>
            </p:spPr>
          </p:pic>
          <p:pic>
            <p:nvPicPr>
              <p:cNvPr id="92" name="Picture 91"/>
              <p:cNvPicPr>
                <a:picLocks noChangeAspect="1"/>
              </p:cNvPicPr>
              <p:nvPr/>
            </p:nvPicPr>
            <p:blipFill>
              <a:blip r:embed="rId4"/>
              <a:stretch>
                <a:fillRect/>
              </a:stretch>
            </p:blipFill>
            <p:spPr>
              <a:xfrm>
                <a:off x="6982264" y="4945062"/>
                <a:ext cx="4480135" cy="1891163"/>
              </a:xfrm>
              <a:prstGeom prst="rect">
                <a:avLst/>
              </a:prstGeom>
            </p:spPr>
          </p:pic>
          <p:sp>
            <p:nvSpPr>
              <p:cNvPr id="93" name="AutoShape 3"/>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endParaRPr lang="en-US" sz="600">
                  <a:solidFill>
                    <a:srgbClr val="00B0F0"/>
                  </a:solidFill>
                </a:endParaRPr>
              </a:p>
            </p:txBody>
          </p:sp>
        </p:grpSp>
        <p:sp>
          <p:nvSpPr>
            <p:cNvPr id="90" name="TextBox 89"/>
            <p:cNvSpPr txBox="1"/>
            <p:nvPr/>
          </p:nvSpPr>
          <p:spPr>
            <a:xfrm>
              <a:off x="639096" y="2638279"/>
              <a:ext cx="1632155" cy="1127477"/>
            </a:xfrm>
            <a:prstGeom prst="rect">
              <a:avLst/>
            </a:prstGeom>
            <a:solidFill>
              <a:srgbClr val="7FBA00"/>
            </a:solidFill>
          </p:spPr>
          <p:txBody>
            <a:bodyPr wrap="square" lIns="182828" tIns="127997" rIns="182828" bIns="146262" rtlCol="0" anchor="ctr">
              <a:noAutofit/>
            </a:bodyPr>
            <a:lstStyle/>
            <a:p>
              <a:pPr algn="ctr" defTabSz="932293">
                <a:lnSpc>
                  <a:spcPct val="90000"/>
                </a:lnSpc>
                <a:defRPr/>
              </a:pPr>
              <a:r>
                <a:rPr lang="en-US" sz="6600" b="1" dirty="0" smtClean="0">
                  <a:gradFill>
                    <a:gsLst>
                      <a:gs pos="0">
                        <a:srgbClr val="FFFFFF"/>
                      </a:gs>
                      <a:gs pos="100000">
                        <a:srgbClr val="FFFFFF"/>
                      </a:gs>
                    </a:gsLst>
                    <a:lin ang="5400000" scaled="0"/>
                  </a:gradFill>
                  <a:latin typeface="Segoe UI"/>
                  <a:ea typeface="Segoe UI" pitchFamily="34" charset="0"/>
                  <a:cs typeface="Segoe UI" pitchFamily="34" charset="0"/>
                </a:rPr>
                <a:t>GS</a:t>
              </a:r>
              <a:endParaRPr lang="en-US" sz="3199" b="1"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spTree>
    <p:extLst>
      <p:ext uri="{BB962C8B-B14F-4D97-AF65-F5344CB8AC3E}">
        <p14:creationId xmlns:p14="http://schemas.microsoft.com/office/powerpoint/2010/main" val="3912849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wipe(up)">
                                      <p:cBhvr>
                                        <p:cTn id="17" dur="500"/>
                                        <p:tgtEl>
                                          <p:spTgt spid="71"/>
                                        </p:tgtEl>
                                      </p:cBhvr>
                                    </p:animEffect>
                                  </p:childTnLst>
                                </p:cTn>
                              </p:par>
                            </p:childTnLst>
                          </p:cTn>
                        </p:par>
                        <p:par>
                          <p:cTn id="18" fill="hold">
                            <p:stCondLst>
                              <p:cond delay="500"/>
                            </p:stCondLst>
                            <p:childTnLst>
                              <p:par>
                                <p:cTn id="19" presetID="22" presetClass="entr" presetSubtype="1" fill="hold" grpId="0" nodeType="afterEffect">
                                  <p:stCondLst>
                                    <p:cond delay="0"/>
                                  </p:stCondLst>
                                  <p:childTnLst>
                                    <p:set>
                                      <p:cBhvr>
                                        <p:cTn id="20" dur="1" fill="hold">
                                          <p:stCondLst>
                                            <p:cond delay="0"/>
                                          </p:stCondLst>
                                        </p:cTn>
                                        <p:tgtEl>
                                          <p:spTgt spid="70"/>
                                        </p:tgtEl>
                                        <p:attrNameLst>
                                          <p:attrName>style.visibility</p:attrName>
                                        </p:attrNameLst>
                                      </p:cBhvr>
                                      <p:to>
                                        <p:strVal val="visible"/>
                                      </p:to>
                                    </p:set>
                                    <p:animEffect transition="in" filter="wipe(up)">
                                      <p:cBhvr>
                                        <p:cTn id="21" dur="500"/>
                                        <p:tgtEl>
                                          <p:spTgt spid="70"/>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wipe(up)">
                                      <p:cBhvr>
                                        <p:cTn id="25"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70" grpId="0" animBg="1"/>
      <p:bldP spid="7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Optimizing storage performance</a:t>
            </a:r>
            <a:endParaRPr lang="en-US" dirty="0"/>
          </a:p>
        </p:txBody>
      </p:sp>
      <p:graphicFrame>
        <p:nvGraphicFramePr>
          <p:cNvPr id="2" name="Diagram 1"/>
          <p:cNvGraphicFramePr/>
          <p:nvPr>
            <p:extLst>
              <p:ext uri="{D42A27DB-BD31-4B8C-83A1-F6EECF244321}">
                <p14:modId xmlns:p14="http://schemas.microsoft.com/office/powerpoint/2010/main" val="3907518055"/>
              </p:ext>
            </p:extLst>
          </p:nvPr>
        </p:nvGraphicFramePr>
        <p:xfrm>
          <a:off x="1146623" y="1330080"/>
          <a:ext cx="9966854" cy="5527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319608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 Scaling up a VM</a:t>
            </a:r>
            <a:endParaRPr lang="en-US" dirty="0"/>
          </a:p>
        </p:txBody>
      </p:sp>
    </p:spTree>
    <p:extLst>
      <p:ext uri="{BB962C8B-B14F-4D97-AF65-F5344CB8AC3E}">
        <p14:creationId xmlns:p14="http://schemas.microsoft.com/office/powerpoint/2010/main" val="8190346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18"/>
          <p:cNvSpPr>
            <a:spLocks noEditPoints="1"/>
          </p:cNvSpPr>
          <p:nvPr/>
        </p:nvSpPr>
        <p:spPr bwMode="auto">
          <a:xfrm>
            <a:off x="289272" y="4186649"/>
            <a:ext cx="5642760" cy="2515028"/>
          </a:xfrm>
          <a:prstGeom prst="rect">
            <a:avLst/>
          </a:prstGeom>
          <a:solidFill>
            <a:schemeClr val="tx2"/>
          </a:solidFill>
          <a:ln>
            <a:noFill/>
          </a:ln>
        </p:spPr>
        <p:txBody>
          <a:bodyPr vert="horz" wrap="square" lIns="91427" tIns="45713" rIns="91427" bIns="45713" numCol="1" anchor="t" anchorCtr="0" compatLnSpc="1">
            <a:prstTxWarp prst="textNoShape">
              <a:avLst/>
            </a:prstTxWarp>
          </a:bodyPr>
          <a:lstStyle/>
          <a:p>
            <a:pPr defTabSz="932324"/>
            <a:endParaRPr lang="en-US">
              <a:solidFill>
                <a:srgbClr val="505050"/>
              </a:solidFill>
            </a:endParaRPr>
          </a:p>
        </p:txBody>
      </p:sp>
      <p:sp>
        <p:nvSpPr>
          <p:cNvPr id="41" name="Rounded Rectangle 40"/>
          <p:cNvSpPr/>
          <p:nvPr/>
        </p:nvSpPr>
        <p:spPr bwMode="auto">
          <a:xfrm>
            <a:off x="918396" y="4477238"/>
            <a:ext cx="4877132" cy="2017646"/>
          </a:xfrm>
          <a:prstGeom prst="roundRect">
            <a:avLst>
              <a:gd name="adj" fmla="val 8795"/>
            </a:avLst>
          </a:prstGeom>
          <a:pattFill prst="ltUpDiag">
            <a:fgClr>
              <a:srgbClr val="CDCDCD"/>
            </a:fgClr>
            <a:bgClr>
              <a:srgbClr val="FFFFFF"/>
            </a:bgClr>
          </a:pattFill>
          <a:ln w="57150">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13923" fontAlgn="base">
              <a:lnSpc>
                <a:spcPct val="90000"/>
              </a:lnSpc>
              <a:spcBef>
                <a:spcPct val="0"/>
              </a:spcBef>
              <a:spcAft>
                <a:spcPct val="0"/>
              </a:spcAft>
            </a:pPr>
            <a:endParaRPr lang="en-US" sz="2400" spc="-50" dirty="0">
              <a:gradFill>
                <a:gsLst>
                  <a:gs pos="36283">
                    <a:srgbClr val="505050"/>
                  </a:gs>
                  <a:gs pos="28000">
                    <a:srgbClr val="505050"/>
                  </a:gs>
                </a:gsLst>
                <a:lin ang="5400000" scaled="0"/>
              </a:gradFill>
            </a:endParaRPr>
          </a:p>
        </p:txBody>
      </p:sp>
      <p:pic>
        <p:nvPicPr>
          <p:cNvPr id="73" name="Picture 72"/>
          <p:cNvPicPr>
            <a:picLocks noChangeAspect="1"/>
          </p:cNvPicPr>
          <p:nvPr/>
        </p:nvPicPr>
        <p:blipFill>
          <a:blip r:embed="rId3"/>
          <a:stretch>
            <a:fillRect/>
          </a:stretch>
        </p:blipFill>
        <p:spPr>
          <a:xfrm>
            <a:off x="5078278" y="1888493"/>
            <a:ext cx="6571126" cy="3620824"/>
          </a:xfrm>
          <a:prstGeom prst="rect">
            <a:avLst/>
          </a:prstGeom>
        </p:spPr>
      </p:pic>
      <p:sp>
        <p:nvSpPr>
          <p:cNvPr id="55" name="Freeform 18"/>
          <p:cNvSpPr>
            <a:spLocks noEditPoints="1"/>
          </p:cNvSpPr>
          <p:nvPr/>
        </p:nvSpPr>
        <p:spPr bwMode="auto">
          <a:xfrm>
            <a:off x="4334606" y="4178913"/>
            <a:ext cx="1583636" cy="2515028"/>
          </a:xfrm>
          <a:prstGeom prst="rect">
            <a:avLst/>
          </a:prstGeom>
          <a:solidFill>
            <a:schemeClr val="tx2"/>
          </a:solidFill>
          <a:ln>
            <a:noFill/>
          </a:ln>
        </p:spPr>
        <p:txBody>
          <a:bodyPr vert="horz" wrap="square" lIns="91427" tIns="45713" rIns="91427" bIns="45713" numCol="1" anchor="t" anchorCtr="0" compatLnSpc="1">
            <a:prstTxWarp prst="textNoShape">
              <a:avLst/>
            </a:prstTxWarp>
          </a:bodyPr>
          <a:lstStyle/>
          <a:p>
            <a:pPr defTabSz="932324"/>
            <a:endParaRPr lang="en-US">
              <a:solidFill>
                <a:srgbClr val="505050"/>
              </a:solidFill>
            </a:endParaRPr>
          </a:p>
        </p:txBody>
      </p:sp>
      <p:sp>
        <p:nvSpPr>
          <p:cNvPr id="57" name="Rounded Rectangle 56"/>
          <p:cNvSpPr/>
          <p:nvPr/>
        </p:nvSpPr>
        <p:spPr bwMode="auto">
          <a:xfrm>
            <a:off x="4571026" y="4469502"/>
            <a:ext cx="1210711" cy="2017646"/>
          </a:xfrm>
          <a:prstGeom prst="roundRect">
            <a:avLst>
              <a:gd name="adj" fmla="val 8795"/>
            </a:avLst>
          </a:prstGeom>
          <a:pattFill prst="ltUpDiag">
            <a:fgClr>
              <a:srgbClr val="CDCDCD"/>
            </a:fgClr>
            <a:bgClr>
              <a:srgbClr val="FFFFFF"/>
            </a:bgClr>
          </a:pattFill>
          <a:ln w="57150">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13923" fontAlgn="base">
              <a:lnSpc>
                <a:spcPct val="90000"/>
              </a:lnSpc>
              <a:spcBef>
                <a:spcPct val="0"/>
              </a:spcBef>
              <a:spcAft>
                <a:spcPct val="0"/>
              </a:spcAft>
            </a:pPr>
            <a:endParaRPr lang="en-US" sz="2400" spc="-50" dirty="0">
              <a:gradFill>
                <a:gsLst>
                  <a:gs pos="36283">
                    <a:srgbClr val="505050"/>
                  </a:gs>
                  <a:gs pos="28000">
                    <a:srgbClr val="505050"/>
                  </a:gs>
                </a:gsLst>
                <a:lin ang="5400000" scaled="0"/>
              </a:gradFill>
            </a:endParaRPr>
          </a:p>
        </p:txBody>
      </p:sp>
      <p:grpSp>
        <p:nvGrpSpPr>
          <p:cNvPr id="58" name="Group 57"/>
          <p:cNvGrpSpPr/>
          <p:nvPr/>
        </p:nvGrpSpPr>
        <p:grpSpPr>
          <a:xfrm>
            <a:off x="1195560" y="4694610"/>
            <a:ext cx="3087294" cy="1572889"/>
            <a:chOff x="1247099" y="4680514"/>
            <a:chExt cx="3087733" cy="1573112"/>
          </a:xfrm>
        </p:grpSpPr>
        <p:sp>
          <p:nvSpPr>
            <p:cNvPr id="59" name="Freeform 5"/>
            <p:cNvSpPr>
              <a:spLocks noEditPoints="1"/>
            </p:cNvSpPr>
            <p:nvPr/>
          </p:nvSpPr>
          <p:spPr bwMode="auto">
            <a:xfrm>
              <a:off x="1247099" y="4680514"/>
              <a:ext cx="942756" cy="410910"/>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chemeClr val="bg2"/>
            </a:solidFill>
            <a:ln>
              <a:noFill/>
            </a:ln>
            <a:extLst/>
          </p:spPr>
          <p:txBody>
            <a:bodyPr vert="horz" wrap="square" lIns="91427" tIns="45713" rIns="91427" bIns="45713" numCol="1" anchor="t" anchorCtr="0" compatLnSpc="1">
              <a:prstTxWarp prst="textNoShape">
                <a:avLst/>
              </a:prstTxWarp>
            </a:bodyPr>
            <a:lstStyle/>
            <a:p>
              <a:pPr defTabSz="932324"/>
              <a:endParaRPr lang="en-US">
                <a:solidFill>
                  <a:srgbClr val="505050"/>
                </a:solidFill>
              </a:endParaRPr>
            </a:p>
          </p:txBody>
        </p:sp>
        <p:sp>
          <p:nvSpPr>
            <p:cNvPr id="60" name="Freeform 59"/>
            <p:cNvSpPr>
              <a:spLocks noEditPoints="1"/>
            </p:cNvSpPr>
            <p:nvPr/>
          </p:nvSpPr>
          <p:spPr bwMode="auto">
            <a:xfrm>
              <a:off x="2334919" y="4680514"/>
              <a:ext cx="942756" cy="410910"/>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chemeClr val="bg2"/>
            </a:solidFill>
            <a:ln>
              <a:noFill/>
            </a:ln>
            <a:extLst/>
          </p:spPr>
          <p:txBody>
            <a:bodyPr vert="horz" wrap="square" lIns="91427" tIns="45713" rIns="91427" bIns="45713" numCol="1" anchor="t" anchorCtr="0" compatLnSpc="1">
              <a:prstTxWarp prst="textNoShape">
                <a:avLst/>
              </a:prstTxWarp>
            </a:bodyPr>
            <a:lstStyle/>
            <a:p>
              <a:pPr defTabSz="932324"/>
              <a:endParaRPr lang="en-US">
                <a:solidFill>
                  <a:srgbClr val="505050"/>
                </a:solidFill>
              </a:endParaRPr>
            </a:p>
          </p:txBody>
        </p:sp>
        <p:sp>
          <p:nvSpPr>
            <p:cNvPr id="61" name="Freeform 60"/>
            <p:cNvSpPr>
              <a:spLocks noEditPoints="1"/>
            </p:cNvSpPr>
            <p:nvPr/>
          </p:nvSpPr>
          <p:spPr bwMode="auto">
            <a:xfrm>
              <a:off x="3392076" y="4680514"/>
              <a:ext cx="942756" cy="410910"/>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chemeClr val="bg2"/>
            </a:solidFill>
            <a:ln>
              <a:noFill/>
            </a:ln>
            <a:extLst/>
          </p:spPr>
          <p:txBody>
            <a:bodyPr vert="horz" wrap="square" lIns="91427" tIns="45713" rIns="91427" bIns="45713" numCol="1" anchor="t" anchorCtr="0" compatLnSpc="1">
              <a:prstTxWarp prst="textNoShape">
                <a:avLst/>
              </a:prstTxWarp>
            </a:bodyPr>
            <a:lstStyle/>
            <a:p>
              <a:pPr defTabSz="932324"/>
              <a:endParaRPr lang="en-US">
                <a:solidFill>
                  <a:srgbClr val="505050"/>
                </a:solidFill>
              </a:endParaRPr>
            </a:p>
          </p:txBody>
        </p:sp>
        <p:sp>
          <p:nvSpPr>
            <p:cNvPr id="62" name="Freeform 5"/>
            <p:cNvSpPr>
              <a:spLocks noEditPoints="1"/>
            </p:cNvSpPr>
            <p:nvPr/>
          </p:nvSpPr>
          <p:spPr bwMode="auto">
            <a:xfrm>
              <a:off x="1247099" y="5275158"/>
              <a:ext cx="942756" cy="410910"/>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chemeClr val="bg2"/>
            </a:solidFill>
            <a:ln>
              <a:noFill/>
            </a:ln>
            <a:extLst/>
          </p:spPr>
          <p:txBody>
            <a:bodyPr vert="horz" wrap="square" lIns="91427" tIns="45713" rIns="91427" bIns="45713" numCol="1" anchor="t" anchorCtr="0" compatLnSpc="1">
              <a:prstTxWarp prst="textNoShape">
                <a:avLst/>
              </a:prstTxWarp>
            </a:bodyPr>
            <a:lstStyle/>
            <a:p>
              <a:pPr defTabSz="932324"/>
              <a:endParaRPr lang="en-US">
                <a:solidFill>
                  <a:srgbClr val="505050"/>
                </a:solidFill>
              </a:endParaRPr>
            </a:p>
          </p:txBody>
        </p:sp>
        <p:sp>
          <p:nvSpPr>
            <p:cNvPr id="63" name="Freeform 62"/>
            <p:cNvSpPr>
              <a:spLocks noEditPoints="1"/>
            </p:cNvSpPr>
            <p:nvPr/>
          </p:nvSpPr>
          <p:spPr bwMode="auto">
            <a:xfrm>
              <a:off x="2334919" y="5275158"/>
              <a:ext cx="942756" cy="410910"/>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chemeClr val="bg2"/>
            </a:solidFill>
            <a:ln>
              <a:noFill/>
            </a:ln>
            <a:extLst/>
          </p:spPr>
          <p:txBody>
            <a:bodyPr vert="horz" wrap="square" lIns="91427" tIns="45713" rIns="91427" bIns="45713" numCol="1" anchor="t" anchorCtr="0" compatLnSpc="1">
              <a:prstTxWarp prst="textNoShape">
                <a:avLst/>
              </a:prstTxWarp>
            </a:bodyPr>
            <a:lstStyle/>
            <a:p>
              <a:pPr defTabSz="932324"/>
              <a:endParaRPr lang="en-US">
                <a:solidFill>
                  <a:srgbClr val="505050"/>
                </a:solidFill>
              </a:endParaRPr>
            </a:p>
          </p:txBody>
        </p:sp>
        <p:sp>
          <p:nvSpPr>
            <p:cNvPr id="64" name="Freeform 63"/>
            <p:cNvSpPr>
              <a:spLocks noEditPoints="1"/>
            </p:cNvSpPr>
            <p:nvPr/>
          </p:nvSpPr>
          <p:spPr bwMode="auto">
            <a:xfrm>
              <a:off x="3392076" y="5275158"/>
              <a:ext cx="942756" cy="410910"/>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chemeClr val="bg2"/>
            </a:solidFill>
            <a:ln>
              <a:noFill/>
            </a:ln>
            <a:extLst/>
          </p:spPr>
          <p:txBody>
            <a:bodyPr vert="horz" wrap="square" lIns="91427" tIns="45713" rIns="91427" bIns="45713" numCol="1" anchor="t" anchorCtr="0" compatLnSpc="1">
              <a:prstTxWarp prst="textNoShape">
                <a:avLst/>
              </a:prstTxWarp>
            </a:bodyPr>
            <a:lstStyle/>
            <a:p>
              <a:pPr defTabSz="932324"/>
              <a:endParaRPr lang="en-US">
                <a:solidFill>
                  <a:srgbClr val="505050"/>
                </a:solidFill>
              </a:endParaRPr>
            </a:p>
          </p:txBody>
        </p:sp>
        <p:sp>
          <p:nvSpPr>
            <p:cNvPr id="65" name="Freeform 5"/>
            <p:cNvSpPr>
              <a:spLocks noEditPoints="1"/>
            </p:cNvSpPr>
            <p:nvPr/>
          </p:nvSpPr>
          <p:spPr bwMode="auto">
            <a:xfrm>
              <a:off x="1247099" y="5842716"/>
              <a:ext cx="942756" cy="410910"/>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chemeClr val="bg2"/>
            </a:solidFill>
            <a:ln>
              <a:noFill/>
            </a:ln>
            <a:extLst/>
          </p:spPr>
          <p:txBody>
            <a:bodyPr vert="horz" wrap="square" lIns="91427" tIns="45713" rIns="91427" bIns="45713" numCol="1" anchor="t" anchorCtr="0" compatLnSpc="1">
              <a:prstTxWarp prst="textNoShape">
                <a:avLst/>
              </a:prstTxWarp>
            </a:bodyPr>
            <a:lstStyle/>
            <a:p>
              <a:pPr defTabSz="932324"/>
              <a:endParaRPr lang="en-US">
                <a:solidFill>
                  <a:srgbClr val="505050"/>
                </a:solidFill>
              </a:endParaRPr>
            </a:p>
          </p:txBody>
        </p:sp>
        <p:sp>
          <p:nvSpPr>
            <p:cNvPr id="66" name="Freeform 65"/>
            <p:cNvSpPr>
              <a:spLocks noEditPoints="1"/>
            </p:cNvSpPr>
            <p:nvPr/>
          </p:nvSpPr>
          <p:spPr bwMode="auto">
            <a:xfrm>
              <a:off x="2334919" y="5842716"/>
              <a:ext cx="942756" cy="410910"/>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chemeClr val="bg2"/>
            </a:solidFill>
            <a:ln>
              <a:noFill/>
            </a:ln>
            <a:extLst/>
          </p:spPr>
          <p:txBody>
            <a:bodyPr vert="horz" wrap="square" lIns="91427" tIns="45713" rIns="91427" bIns="45713" numCol="1" anchor="t" anchorCtr="0" compatLnSpc="1">
              <a:prstTxWarp prst="textNoShape">
                <a:avLst/>
              </a:prstTxWarp>
            </a:bodyPr>
            <a:lstStyle/>
            <a:p>
              <a:pPr defTabSz="932324"/>
              <a:endParaRPr lang="en-US">
                <a:solidFill>
                  <a:srgbClr val="505050"/>
                </a:solidFill>
              </a:endParaRPr>
            </a:p>
          </p:txBody>
        </p:sp>
        <p:sp>
          <p:nvSpPr>
            <p:cNvPr id="67" name="Freeform 66"/>
            <p:cNvSpPr>
              <a:spLocks noEditPoints="1"/>
            </p:cNvSpPr>
            <p:nvPr/>
          </p:nvSpPr>
          <p:spPr bwMode="auto">
            <a:xfrm>
              <a:off x="3392076" y="5842716"/>
              <a:ext cx="942756" cy="410910"/>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chemeClr val="bg2"/>
            </a:solidFill>
            <a:ln>
              <a:noFill/>
            </a:ln>
            <a:extLst/>
          </p:spPr>
          <p:txBody>
            <a:bodyPr vert="horz" wrap="square" lIns="91427" tIns="45713" rIns="91427" bIns="45713" numCol="1" anchor="t" anchorCtr="0" compatLnSpc="1">
              <a:prstTxWarp prst="textNoShape">
                <a:avLst/>
              </a:prstTxWarp>
            </a:bodyPr>
            <a:lstStyle/>
            <a:p>
              <a:pPr defTabSz="932324"/>
              <a:endParaRPr lang="en-US">
                <a:solidFill>
                  <a:srgbClr val="505050"/>
                </a:solidFill>
              </a:endParaRPr>
            </a:p>
          </p:txBody>
        </p:sp>
      </p:grpSp>
      <p:cxnSp>
        <p:nvCxnSpPr>
          <p:cNvPr id="10" name="Straight Arrow Connector 9"/>
          <p:cNvCxnSpPr/>
          <p:nvPr/>
        </p:nvCxnSpPr>
        <p:spPr>
          <a:xfrm>
            <a:off x="7896120" y="3951473"/>
            <a:ext cx="0" cy="1484953"/>
          </a:xfrm>
          <a:prstGeom prst="straightConnector1">
            <a:avLst/>
          </a:prstGeom>
          <a:ln w="85725" cap="rnd">
            <a:solidFill>
              <a:srgbClr val="000000"/>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781738" y="5498927"/>
            <a:ext cx="2114383" cy="0"/>
          </a:xfrm>
          <a:prstGeom prst="straightConnector1">
            <a:avLst/>
          </a:prstGeom>
          <a:ln w="85725" cap="rnd">
            <a:solidFill>
              <a:srgbClr val="000000"/>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rot="16200000">
            <a:off x="3443261" y="4941116"/>
            <a:ext cx="2016981" cy="572383"/>
          </a:xfrm>
          <a:prstGeom prst="rect">
            <a:avLst/>
          </a:prstGeom>
          <a:noFill/>
        </p:spPr>
        <p:txBody>
          <a:bodyPr wrap="square" lIns="0" tIns="146283" rIns="0" bIns="146283" rtlCol="0">
            <a:spAutoFit/>
          </a:bodyPr>
          <a:lstStyle>
            <a:defPPr>
              <a:defRPr lang="en-US"/>
            </a:defPPr>
            <a:lvl1pPr algn="ctr">
              <a:lnSpc>
                <a:spcPct val="90000"/>
              </a:lnSpc>
              <a:defRPr sz="2400" b="1" spc="-50">
                <a:gradFill>
                  <a:gsLst>
                    <a:gs pos="2917">
                      <a:schemeClr val="tx1"/>
                    </a:gs>
                    <a:gs pos="30000">
                      <a:schemeClr val="tx1"/>
                    </a:gs>
                  </a:gsLst>
                  <a:lin ang="5400000" scaled="0"/>
                </a:gradFill>
                <a:latin typeface="+mj-lt"/>
              </a:defRPr>
            </a:lvl1pPr>
          </a:lstStyle>
          <a:p>
            <a:pPr algn="l" defTabSz="932324"/>
            <a:r>
              <a:rPr lang="en-US" sz="2000" b="0" dirty="0">
                <a:solidFill>
                  <a:schemeClr val="tx1"/>
                </a:solidFill>
                <a:latin typeface="Segoe UI"/>
              </a:rPr>
              <a:t>On-premises</a:t>
            </a:r>
          </a:p>
        </p:txBody>
      </p:sp>
      <p:grpSp>
        <p:nvGrpSpPr>
          <p:cNvPr id="25" name="Group 24"/>
          <p:cNvGrpSpPr/>
          <p:nvPr/>
        </p:nvGrpSpPr>
        <p:grpSpPr>
          <a:xfrm>
            <a:off x="7418353" y="3340864"/>
            <a:ext cx="853953" cy="853955"/>
            <a:chOff x="8383457" y="4980611"/>
            <a:chExt cx="1037196" cy="1037198"/>
          </a:xfrm>
        </p:grpSpPr>
        <p:sp>
          <p:nvSpPr>
            <p:cNvPr id="26" name="Oval 25"/>
            <p:cNvSpPr/>
            <p:nvPr/>
          </p:nvSpPr>
          <p:spPr bwMode="auto">
            <a:xfrm>
              <a:off x="8383457" y="4980611"/>
              <a:ext cx="1037196" cy="1037198"/>
            </a:xfrm>
            <a:prstGeom prst="ellipse">
              <a:avLst/>
            </a:prstGeom>
            <a:solidFill>
              <a:srgbClr val="FFFFFF"/>
            </a:solidFill>
            <a:ln w="63500">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13923" fontAlgn="base">
                <a:lnSpc>
                  <a:spcPct val="90000"/>
                </a:lnSpc>
                <a:spcBef>
                  <a:spcPct val="0"/>
                </a:spcBef>
                <a:spcAft>
                  <a:spcPct val="0"/>
                </a:spcAft>
              </a:pPr>
              <a:endParaRPr lang="en-US" sz="2000" spc="-50" dirty="0">
                <a:gradFill>
                  <a:gsLst>
                    <a:gs pos="1250">
                      <a:srgbClr val="EFEFEF"/>
                    </a:gs>
                    <a:gs pos="10417">
                      <a:srgbClr val="EFEFEF"/>
                    </a:gs>
                  </a:gsLst>
                  <a:lin ang="5400000" scaled="0"/>
                </a:gradFill>
              </a:endParaRPr>
            </a:p>
          </p:txBody>
        </p:sp>
        <p:sp>
          <p:nvSpPr>
            <p:cNvPr id="27" name="Freeform 5"/>
            <p:cNvSpPr>
              <a:spLocks noEditPoints="1"/>
            </p:cNvSpPr>
            <p:nvPr/>
          </p:nvSpPr>
          <p:spPr bwMode="auto">
            <a:xfrm>
              <a:off x="8541691" y="5100333"/>
              <a:ext cx="720725" cy="536575"/>
            </a:xfrm>
            <a:custGeom>
              <a:avLst/>
              <a:gdLst>
                <a:gd name="T0" fmla="*/ 187 w 189"/>
                <a:gd name="T1" fmla="*/ 48 h 140"/>
                <a:gd name="T2" fmla="*/ 105 w 189"/>
                <a:gd name="T3" fmla="*/ 0 h 140"/>
                <a:gd name="T4" fmla="*/ 99 w 189"/>
                <a:gd name="T5" fmla="*/ 0 h 140"/>
                <a:gd name="T6" fmla="*/ 102 w 189"/>
                <a:gd name="T7" fmla="*/ 98 h 140"/>
                <a:gd name="T8" fmla="*/ 24 w 189"/>
                <a:gd name="T9" fmla="*/ 90 h 140"/>
                <a:gd name="T10" fmla="*/ 71 w 189"/>
                <a:gd name="T11" fmla="*/ 124 h 140"/>
                <a:gd name="T12" fmla="*/ 22 w 189"/>
                <a:gd name="T13" fmla="*/ 91 h 140"/>
                <a:gd name="T14" fmla="*/ 105 w 189"/>
                <a:gd name="T15" fmla="*/ 106 h 140"/>
                <a:gd name="T16" fmla="*/ 103 w 189"/>
                <a:gd name="T17" fmla="*/ 140 h 140"/>
                <a:gd name="T18" fmla="*/ 99 w 189"/>
                <a:gd name="T19" fmla="*/ 140 h 140"/>
                <a:gd name="T20" fmla="*/ 85 w 189"/>
                <a:gd name="T21" fmla="*/ 126 h 140"/>
                <a:gd name="T22" fmla="*/ 98 w 189"/>
                <a:gd name="T23" fmla="*/ 132 h 140"/>
                <a:gd name="T24" fmla="*/ 7 w 189"/>
                <a:gd name="T25" fmla="*/ 57 h 140"/>
                <a:gd name="T26" fmla="*/ 7 w 189"/>
                <a:gd name="T27" fmla="*/ 80 h 140"/>
                <a:gd name="T28" fmla="*/ 8 w 189"/>
                <a:gd name="T29" fmla="*/ 88 h 140"/>
                <a:gd name="T30" fmla="*/ 1 w 189"/>
                <a:gd name="T31" fmla="*/ 84 h 140"/>
                <a:gd name="T32" fmla="*/ 0 w 189"/>
                <a:gd name="T33" fmla="*/ 53 h 140"/>
                <a:gd name="T34" fmla="*/ 6 w 189"/>
                <a:gd name="T35" fmla="*/ 49 h 140"/>
                <a:gd name="T36" fmla="*/ 12 w 189"/>
                <a:gd name="T37" fmla="*/ 52 h 140"/>
                <a:gd name="T38" fmla="*/ 105 w 189"/>
                <a:gd name="T39" fmla="*/ 106 h 140"/>
                <a:gd name="T40" fmla="*/ 189 w 189"/>
                <a:gd name="T41" fmla="*/ 53 h 140"/>
                <a:gd name="T42" fmla="*/ 186 w 189"/>
                <a:gd name="T43" fmla="*/ 84 h 140"/>
                <a:gd name="T44" fmla="*/ 109 w 189"/>
                <a:gd name="T45" fmla="*/ 106 h 140"/>
                <a:gd name="T46" fmla="*/ 189 w 189"/>
                <a:gd name="T47" fmla="*/ 52 h 140"/>
                <a:gd name="T48" fmla="*/ 62 w 189"/>
                <a:gd name="T49" fmla="*/ 104 h 140"/>
                <a:gd name="T50" fmla="*/ 37 w 189"/>
                <a:gd name="T51" fmla="*/ 91 h 140"/>
                <a:gd name="T52" fmla="*/ 36 w 189"/>
                <a:gd name="T53" fmla="*/ 85 h 140"/>
                <a:gd name="T54" fmla="*/ 62 w 189"/>
                <a:gd name="T55" fmla="*/ 97 h 140"/>
                <a:gd name="T56" fmla="*/ 64 w 189"/>
                <a:gd name="T57" fmla="*/ 103 h 140"/>
                <a:gd name="T58" fmla="*/ 84 w 189"/>
                <a:gd name="T59" fmla="*/ 122 h 140"/>
                <a:gd name="T60" fmla="*/ 77 w 189"/>
                <a:gd name="T61" fmla="*/ 129 h 140"/>
                <a:gd name="T62" fmla="*/ 73 w 189"/>
                <a:gd name="T63" fmla="*/ 126 h 140"/>
                <a:gd name="T64" fmla="*/ 74 w 189"/>
                <a:gd name="T65" fmla="*/ 108 h 140"/>
                <a:gd name="T66" fmla="*/ 84 w 189"/>
                <a:gd name="T67" fmla="*/ 104 h 140"/>
                <a:gd name="T68" fmla="*/ 84 w 189"/>
                <a:gd name="T69" fmla="*/ 107 h 140"/>
                <a:gd name="T70" fmla="*/ 78 w 189"/>
                <a:gd name="T71" fmla="*/ 123 h 140"/>
                <a:gd name="T72" fmla="*/ 84 w 189"/>
                <a:gd name="T73" fmla="*/ 122 h 140"/>
                <a:gd name="T74" fmla="*/ 21 w 189"/>
                <a:gd name="T75" fmla="*/ 89 h 140"/>
                <a:gd name="T76" fmla="*/ 11 w 189"/>
                <a:gd name="T77" fmla="*/ 93 h 140"/>
                <a:gd name="T78" fmla="*/ 10 w 189"/>
                <a:gd name="T79" fmla="*/ 74 h 140"/>
                <a:gd name="T80" fmla="*/ 18 w 189"/>
                <a:gd name="T81" fmla="*/ 68 h 140"/>
                <a:gd name="T82" fmla="*/ 21 w 189"/>
                <a:gd name="T83" fmla="*/ 69 h 140"/>
                <a:gd name="T84" fmla="*/ 15 w 189"/>
                <a:gd name="T85" fmla="*/ 75 h 140"/>
                <a:gd name="T86" fmla="*/ 18 w 189"/>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9" h="140">
                  <a:moveTo>
                    <a:pt x="102" y="98"/>
                  </a:moveTo>
                  <a:cubicBezTo>
                    <a:pt x="187" y="48"/>
                    <a:pt x="187" y="48"/>
                    <a:pt x="187" y="48"/>
                  </a:cubicBezTo>
                  <a:cubicBezTo>
                    <a:pt x="187" y="48"/>
                    <a:pt x="187" y="48"/>
                    <a:pt x="186" y="47"/>
                  </a:cubicBezTo>
                  <a:cubicBezTo>
                    <a:pt x="105" y="0"/>
                    <a:pt x="105" y="0"/>
                    <a:pt x="105" y="0"/>
                  </a:cubicBezTo>
                  <a:cubicBezTo>
                    <a:pt x="105" y="0"/>
                    <a:pt x="103" y="0"/>
                    <a:pt x="102" y="0"/>
                  </a:cubicBezTo>
                  <a:cubicBezTo>
                    <a:pt x="101" y="0"/>
                    <a:pt x="100" y="0"/>
                    <a:pt x="99" y="0"/>
                  </a:cubicBezTo>
                  <a:cubicBezTo>
                    <a:pt x="15" y="50"/>
                    <a:pt x="15" y="50"/>
                    <a:pt x="15" y="50"/>
                  </a:cubicBezTo>
                  <a:cubicBezTo>
                    <a:pt x="102" y="98"/>
                    <a:pt x="102" y="98"/>
                    <a:pt x="102" y="98"/>
                  </a:cubicBezTo>
                  <a:cubicBezTo>
                    <a:pt x="102" y="98"/>
                    <a:pt x="102" y="98"/>
                    <a:pt x="102" y="98"/>
                  </a:cubicBezTo>
                  <a:close/>
                  <a:moveTo>
                    <a:pt x="24" y="90"/>
                  </a:moveTo>
                  <a:cubicBezTo>
                    <a:pt x="71" y="116"/>
                    <a:pt x="71" y="116"/>
                    <a:pt x="71" y="116"/>
                  </a:cubicBezTo>
                  <a:cubicBezTo>
                    <a:pt x="71" y="124"/>
                    <a:pt x="71" y="124"/>
                    <a:pt x="71" y="124"/>
                  </a:cubicBezTo>
                  <a:cubicBezTo>
                    <a:pt x="18" y="94"/>
                    <a:pt x="18" y="94"/>
                    <a:pt x="18" y="94"/>
                  </a:cubicBezTo>
                  <a:cubicBezTo>
                    <a:pt x="22" y="91"/>
                    <a:pt x="22" y="91"/>
                    <a:pt x="22" y="91"/>
                  </a:cubicBezTo>
                  <a:cubicBezTo>
                    <a:pt x="23" y="91"/>
                    <a:pt x="23" y="90"/>
                    <a:pt x="24" y="90"/>
                  </a:cubicBezTo>
                  <a:close/>
                  <a:moveTo>
                    <a:pt x="105" y="106"/>
                  </a:moveTo>
                  <a:cubicBezTo>
                    <a:pt x="105" y="137"/>
                    <a:pt x="105" y="137"/>
                    <a:pt x="105" y="137"/>
                  </a:cubicBezTo>
                  <a:cubicBezTo>
                    <a:pt x="105" y="138"/>
                    <a:pt x="104" y="139"/>
                    <a:pt x="103" y="140"/>
                  </a:cubicBezTo>
                  <a:cubicBezTo>
                    <a:pt x="102" y="140"/>
                    <a:pt x="102" y="140"/>
                    <a:pt x="101" y="140"/>
                  </a:cubicBezTo>
                  <a:cubicBezTo>
                    <a:pt x="100" y="140"/>
                    <a:pt x="99" y="140"/>
                    <a:pt x="99" y="140"/>
                  </a:cubicBezTo>
                  <a:cubicBezTo>
                    <a:pt x="80" y="129"/>
                    <a:pt x="80" y="129"/>
                    <a:pt x="80" y="129"/>
                  </a:cubicBezTo>
                  <a:cubicBezTo>
                    <a:pt x="85" y="126"/>
                    <a:pt x="85" y="126"/>
                    <a:pt x="85" y="126"/>
                  </a:cubicBezTo>
                  <a:cubicBezTo>
                    <a:pt x="86" y="126"/>
                    <a:pt x="86" y="126"/>
                    <a:pt x="86" y="125"/>
                  </a:cubicBezTo>
                  <a:cubicBezTo>
                    <a:pt x="98" y="132"/>
                    <a:pt x="98" y="132"/>
                    <a:pt x="98" y="132"/>
                  </a:cubicBezTo>
                  <a:cubicBezTo>
                    <a:pt x="98" y="109"/>
                    <a:pt x="98" y="109"/>
                    <a:pt x="98" y="109"/>
                  </a:cubicBezTo>
                  <a:cubicBezTo>
                    <a:pt x="7" y="57"/>
                    <a:pt x="7" y="57"/>
                    <a:pt x="7" y="57"/>
                  </a:cubicBezTo>
                  <a:cubicBezTo>
                    <a:pt x="7" y="80"/>
                    <a:pt x="7" y="80"/>
                    <a:pt x="7" y="80"/>
                  </a:cubicBezTo>
                  <a:cubicBezTo>
                    <a:pt x="7" y="80"/>
                    <a:pt x="7" y="80"/>
                    <a:pt x="7" y="80"/>
                  </a:cubicBezTo>
                  <a:cubicBezTo>
                    <a:pt x="8" y="81"/>
                    <a:pt x="8" y="81"/>
                    <a:pt x="8" y="81"/>
                  </a:cubicBezTo>
                  <a:cubicBezTo>
                    <a:pt x="8" y="88"/>
                    <a:pt x="8" y="88"/>
                    <a:pt x="8" y="88"/>
                  </a:cubicBezTo>
                  <a:cubicBezTo>
                    <a:pt x="3" y="86"/>
                    <a:pt x="3" y="86"/>
                    <a:pt x="3" y="86"/>
                  </a:cubicBezTo>
                  <a:cubicBezTo>
                    <a:pt x="1" y="84"/>
                    <a:pt x="1" y="84"/>
                    <a:pt x="1" y="84"/>
                  </a:cubicBezTo>
                  <a:cubicBezTo>
                    <a:pt x="0" y="81"/>
                    <a:pt x="0" y="81"/>
                    <a:pt x="0" y="81"/>
                  </a:cubicBezTo>
                  <a:cubicBezTo>
                    <a:pt x="0" y="53"/>
                    <a:pt x="0" y="53"/>
                    <a:pt x="0" y="53"/>
                  </a:cubicBezTo>
                  <a:cubicBezTo>
                    <a:pt x="0" y="51"/>
                    <a:pt x="1" y="50"/>
                    <a:pt x="2" y="49"/>
                  </a:cubicBezTo>
                  <a:cubicBezTo>
                    <a:pt x="3" y="48"/>
                    <a:pt x="5" y="48"/>
                    <a:pt x="6" y="49"/>
                  </a:cubicBezTo>
                  <a:cubicBezTo>
                    <a:pt x="11" y="52"/>
                    <a:pt x="11" y="52"/>
                    <a:pt x="11" y="52"/>
                  </a:cubicBezTo>
                  <a:cubicBezTo>
                    <a:pt x="12" y="52"/>
                    <a:pt x="12" y="52"/>
                    <a:pt x="12" y="52"/>
                  </a:cubicBezTo>
                  <a:cubicBezTo>
                    <a:pt x="104" y="104"/>
                    <a:pt x="104" y="104"/>
                    <a:pt x="104" y="104"/>
                  </a:cubicBezTo>
                  <a:cubicBezTo>
                    <a:pt x="104" y="104"/>
                    <a:pt x="105" y="105"/>
                    <a:pt x="105" y="106"/>
                  </a:cubicBezTo>
                  <a:close/>
                  <a:moveTo>
                    <a:pt x="189" y="52"/>
                  </a:moveTo>
                  <a:cubicBezTo>
                    <a:pt x="189" y="52"/>
                    <a:pt x="189" y="52"/>
                    <a:pt x="189" y="53"/>
                  </a:cubicBezTo>
                  <a:cubicBezTo>
                    <a:pt x="189" y="79"/>
                    <a:pt x="189" y="79"/>
                    <a:pt x="189" y="79"/>
                  </a:cubicBezTo>
                  <a:cubicBezTo>
                    <a:pt x="189" y="81"/>
                    <a:pt x="188" y="83"/>
                    <a:pt x="186" y="84"/>
                  </a:cubicBezTo>
                  <a:cubicBezTo>
                    <a:pt x="109" y="128"/>
                    <a:pt x="109" y="128"/>
                    <a:pt x="109" y="128"/>
                  </a:cubicBezTo>
                  <a:cubicBezTo>
                    <a:pt x="109" y="106"/>
                    <a:pt x="109" y="106"/>
                    <a:pt x="109" y="106"/>
                  </a:cubicBezTo>
                  <a:cubicBezTo>
                    <a:pt x="109" y="104"/>
                    <a:pt x="107" y="102"/>
                    <a:pt x="106" y="101"/>
                  </a:cubicBezTo>
                  <a:cubicBezTo>
                    <a:pt x="189" y="52"/>
                    <a:pt x="189" y="52"/>
                    <a:pt x="189" y="52"/>
                  </a:cubicBezTo>
                  <a:cubicBezTo>
                    <a:pt x="189" y="52"/>
                    <a:pt x="189" y="52"/>
                    <a:pt x="189" y="52"/>
                  </a:cubicBezTo>
                  <a:close/>
                  <a:moveTo>
                    <a:pt x="62" y="104"/>
                  </a:moveTo>
                  <a:cubicBezTo>
                    <a:pt x="62" y="104"/>
                    <a:pt x="61" y="104"/>
                    <a:pt x="61" y="104"/>
                  </a:cubicBezTo>
                  <a:cubicBezTo>
                    <a:pt x="37" y="91"/>
                    <a:pt x="37" y="91"/>
                    <a:pt x="37" y="91"/>
                  </a:cubicBezTo>
                  <a:cubicBezTo>
                    <a:pt x="36" y="90"/>
                    <a:pt x="36" y="89"/>
                    <a:pt x="36" y="87"/>
                  </a:cubicBezTo>
                  <a:cubicBezTo>
                    <a:pt x="36" y="85"/>
                    <a:pt x="36" y="85"/>
                    <a:pt x="36" y="85"/>
                  </a:cubicBezTo>
                  <a:cubicBezTo>
                    <a:pt x="36" y="83"/>
                    <a:pt x="37" y="83"/>
                    <a:pt x="38" y="83"/>
                  </a:cubicBezTo>
                  <a:cubicBezTo>
                    <a:pt x="62" y="97"/>
                    <a:pt x="62" y="97"/>
                    <a:pt x="62" y="97"/>
                  </a:cubicBezTo>
                  <a:cubicBezTo>
                    <a:pt x="63" y="97"/>
                    <a:pt x="64" y="99"/>
                    <a:pt x="64" y="100"/>
                  </a:cubicBezTo>
                  <a:cubicBezTo>
                    <a:pt x="64" y="103"/>
                    <a:pt x="64" y="103"/>
                    <a:pt x="64" y="103"/>
                  </a:cubicBezTo>
                  <a:cubicBezTo>
                    <a:pt x="64" y="104"/>
                    <a:pt x="63" y="104"/>
                    <a:pt x="62" y="104"/>
                  </a:cubicBezTo>
                  <a:close/>
                  <a:moveTo>
                    <a:pt x="84" y="122"/>
                  </a:moveTo>
                  <a:cubicBezTo>
                    <a:pt x="85" y="123"/>
                    <a:pt x="85" y="124"/>
                    <a:pt x="84" y="124"/>
                  </a:cubicBezTo>
                  <a:cubicBezTo>
                    <a:pt x="77" y="129"/>
                    <a:pt x="77" y="129"/>
                    <a:pt x="77" y="129"/>
                  </a:cubicBezTo>
                  <a:cubicBezTo>
                    <a:pt x="76" y="129"/>
                    <a:pt x="74" y="128"/>
                    <a:pt x="74" y="128"/>
                  </a:cubicBezTo>
                  <a:cubicBezTo>
                    <a:pt x="73" y="128"/>
                    <a:pt x="73" y="126"/>
                    <a:pt x="73" y="126"/>
                  </a:cubicBezTo>
                  <a:cubicBezTo>
                    <a:pt x="73" y="110"/>
                    <a:pt x="73" y="110"/>
                    <a:pt x="73" y="110"/>
                  </a:cubicBezTo>
                  <a:cubicBezTo>
                    <a:pt x="73" y="110"/>
                    <a:pt x="73" y="108"/>
                    <a:pt x="74" y="108"/>
                  </a:cubicBezTo>
                  <a:cubicBezTo>
                    <a:pt x="81" y="104"/>
                    <a:pt x="81" y="104"/>
                    <a:pt x="81" y="104"/>
                  </a:cubicBezTo>
                  <a:cubicBezTo>
                    <a:pt x="82" y="103"/>
                    <a:pt x="83" y="103"/>
                    <a:pt x="84" y="104"/>
                  </a:cubicBezTo>
                  <a:cubicBezTo>
                    <a:pt x="84" y="104"/>
                    <a:pt x="84" y="104"/>
                    <a:pt x="84" y="104"/>
                  </a:cubicBezTo>
                  <a:cubicBezTo>
                    <a:pt x="85" y="105"/>
                    <a:pt x="85" y="107"/>
                    <a:pt x="84" y="107"/>
                  </a:cubicBezTo>
                  <a:cubicBezTo>
                    <a:pt x="78" y="110"/>
                    <a:pt x="78" y="110"/>
                    <a:pt x="78" y="110"/>
                  </a:cubicBezTo>
                  <a:cubicBezTo>
                    <a:pt x="78" y="123"/>
                    <a:pt x="78" y="123"/>
                    <a:pt x="78" y="123"/>
                  </a:cubicBezTo>
                  <a:cubicBezTo>
                    <a:pt x="81" y="121"/>
                    <a:pt x="81" y="121"/>
                    <a:pt x="81" y="121"/>
                  </a:cubicBezTo>
                  <a:cubicBezTo>
                    <a:pt x="82" y="121"/>
                    <a:pt x="83" y="121"/>
                    <a:pt x="84" y="122"/>
                  </a:cubicBezTo>
                  <a:close/>
                  <a:moveTo>
                    <a:pt x="22" y="86"/>
                  </a:moveTo>
                  <a:cubicBezTo>
                    <a:pt x="22" y="87"/>
                    <a:pt x="22" y="88"/>
                    <a:pt x="21" y="89"/>
                  </a:cubicBezTo>
                  <a:cubicBezTo>
                    <a:pt x="14" y="93"/>
                    <a:pt x="14" y="93"/>
                    <a:pt x="14" y="93"/>
                  </a:cubicBezTo>
                  <a:cubicBezTo>
                    <a:pt x="13" y="94"/>
                    <a:pt x="11" y="93"/>
                    <a:pt x="11" y="93"/>
                  </a:cubicBezTo>
                  <a:cubicBezTo>
                    <a:pt x="10" y="92"/>
                    <a:pt x="10" y="91"/>
                    <a:pt x="10" y="91"/>
                  </a:cubicBezTo>
                  <a:cubicBezTo>
                    <a:pt x="10" y="74"/>
                    <a:pt x="10" y="74"/>
                    <a:pt x="10" y="74"/>
                  </a:cubicBezTo>
                  <a:cubicBezTo>
                    <a:pt x="10" y="74"/>
                    <a:pt x="10" y="73"/>
                    <a:pt x="11" y="72"/>
                  </a:cubicBezTo>
                  <a:cubicBezTo>
                    <a:pt x="18" y="68"/>
                    <a:pt x="18" y="68"/>
                    <a:pt x="18" y="68"/>
                  </a:cubicBezTo>
                  <a:cubicBezTo>
                    <a:pt x="19" y="68"/>
                    <a:pt x="21" y="68"/>
                    <a:pt x="21" y="69"/>
                  </a:cubicBezTo>
                  <a:cubicBezTo>
                    <a:pt x="21" y="69"/>
                    <a:pt x="21" y="69"/>
                    <a:pt x="21" y="69"/>
                  </a:cubicBezTo>
                  <a:cubicBezTo>
                    <a:pt x="22" y="70"/>
                    <a:pt x="22" y="71"/>
                    <a:pt x="21" y="72"/>
                  </a:cubicBezTo>
                  <a:cubicBezTo>
                    <a:pt x="15" y="75"/>
                    <a:pt x="15" y="75"/>
                    <a:pt x="15" y="75"/>
                  </a:cubicBezTo>
                  <a:cubicBezTo>
                    <a:pt x="15" y="88"/>
                    <a:pt x="15" y="88"/>
                    <a:pt x="15" y="88"/>
                  </a:cubicBezTo>
                  <a:cubicBezTo>
                    <a:pt x="18" y="86"/>
                    <a:pt x="18" y="86"/>
                    <a:pt x="18" y="86"/>
                  </a:cubicBezTo>
                  <a:cubicBezTo>
                    <a:pt x="19" y="85"/>
                    <a:pt x="21" y="85"/>
                    <a:pt x="22" y="86"/>
                  </a:cubicBezTo>
                  <a:close/>
                </a:path>
              </a:pathLst>
            </a:custGeom>
            <a:solidFill>
              <a:schemeClr val="accent2"/>
            </a:solidFill>
            <a:ln>
              <a:noFill/>
            </a:ln>
          </p:spPr>
          <p:txBody>
            <a:bodyPr vert="horz" wrap="square" lIns="91427" tIns="45713" rIns="91427" bIns="45713" numCol="1" anchor="t" anchorCtr="0" compatLnSpc="1">
              <a:prstTxWarp prst="textNoShape">
                <a:avLst/>
              </a:prstTxWarp>
            </a:bodyPr>
            <a:lstStyle/>
            <a:p>
              <a:pPr defTabSz="932324"/>
              <a:endParaRPr lang="en-US">
                <a:solidFill>
                  <a:srgbClr val="505050"/>
                </a:solidFill>
              </a:endParaRPr>
            </a:p>
          </p:txBody>
        </p:sp>
        <p:sp>
          <p:nvSpPr>
            <p:cNvPr id="28" name="Rectangle 27"/>
            <p:cNvSpPr/>
            <p:nvPr/>
          </p:nvSpPr>
          <p:spPr>
            <a:xfrm>
              <a:off x="8627337" y="5617685"/>
              <a:ext cx="549438" cy="373664"/>
            </a:xfrm>
            <a:prstGeom prst="rect">
              <a:avLst/>
            </a:prstGeom>
          </p:spPr>
          <p:txBody>
            <a:bodyPr wrap="none">
              <a:spAutoFit/>
            </a:bodyPr>
            <a:lstStyle/>
            <a:p>
              <a:pPr algn="ctr" defTabSz="932324"/>
              <a:r>
                <a:rPr lang="en-US" sz="1399" b="1" spc="-50" dirty="0" smtClean="0">
                  <a:solidFill>
                    <a:srgbClr val="000000"/>
                  </a:solidFill>
                  <a:latin typeface="Segoe UI Light"/>
                </a:rPr>
                <a:t>GW</a:t>
              </a:r>
              <a:endParaRPr lang="en-US" sz="1399" b="1" spc="-50" dirty="0">
                <a:solidFill>
                  <a:srgbClr val="000000"/>
                </a:solidFill>
                <a:latin typeface="Segoe UI Light"/>
              </a:endParaRPr>
            </a:p>
          </p:txBody>
        </p:sp>
      </p:grpSp>
      <p:grpSp>
        <p:nvGrpSpPr>
          <p:cNvPr id="30" name="Group 29"/>
          <p:cNvGrpSpPr/>
          <p:nvPr/>
        </p:nvGrpSpPr>
        <p:grpSpPr>
          <a:xfrm>
            <a:off x="4806644" y="5016825"/>
            <a:ext cx="853953" cy="853955"/>
            <a:chOff x="8383457" y="4980611"/>
            <a:chExt cx="1037196" cy="1037198"/>
          </a:xfrm>
        </p:grpSpPr>
        <p:sp>
          <p:nvSpPr>
            <p:cNvPr id="31" name="Oval 30"/>
            <p:cNvSpPr/>
            <p:nvPr/>
          </p:nvSpPr>
          <p:spPr bwMode="auto">
            <a:xfrm>
              <a:off x="8383457" y="4980611"/>
              <a:ext cx="1037196" cy="1037198"/>
            </a:xfrm>
            <a:prstGeom prst="ellipse">
              <a:avLst/>
            </a:prstGeom>
            <a:solidFill>
              <a:srgbClr val="FFFFFF"/>
            </a:solidFill>
            <a:ln w="63500">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13923" fontAlgn="base">
                <a:lnSpc>
                  <a:spcPct val="90000"/>
                </a:lnSpc>
                <a:spcBef>
                  <a:spcPct val="0"/>
                </a:spcBef>
                <a:spcAft>
                  <a:spcPct val="0"/>
                </a:spcAft>
              </a:pPr>
              <a:endParaRPr lang="en-US" sz="2000" spc="-50" dirty="0">
                <a:gradFill>
                  <a:gsLst>
                    <a:gs pos="1250">
                      <a:srgbClr val="EFEFEF"/>
                    </a:gs>
                    <a:gs pos="10417">
                      <a:srgbClr val="EFEFEF"/>
                    </a:gs>
                  </a:gsLst>
                  <a:lin ang="5400000" scaled="0"/>
                </a:gradFill>
              </a:endParaRPr>
            </a:p>
          </p:txBody>
        </p:sp>
        <p:sp>
          <p:nvSpPr>
            <p:cNvPr id="32" name="Freeform 5"/>
            <p:cNvSpPr>
              <a:spLocks noEditPoints="1"/>
            </p:cNvSpPr>
            <p:nvPr/>
          </p:nvSpPr>
          <p:spPr bwMode="auto">
            <a:xfrm>
              <a:off x="8541691" y="5100333"/>
              <a:ext cx="720725" cy="536575"/>
            </a:xfrm>
            <a:custGeom>
              <a:avLst/>
              <a:gdLst>
                <a:gd name="T0" fmla="*/ 187 w 189"/>
                <a:gd name="T1" fmla="*/ 48 h 140"/>
                <a:gd name="T2" fmla="*/ 105 w 189"/>
                <a:gd name="T3" fmla="*/ 0 h 140"/>
                <a:gd name="T4" fmla="*/ 99 w 189"/>
                <a:gd name="T5" fmla="*/ 0 h 140"/>
                <a:gd name="T6" fmla="*/ 102 w 189"/>
                <a:gd name="T7" fmla="*/ 98 h 140"/>
                <a:gd name="T8" fmla="*/ 24 w 189"/>
                <a:gd name="T9" fmla="*/ 90 h 140"/>
                <a:gd name="T10" fmla="*/ 71 w 189"/>
                <a:gd name="T11" fmla="*/ 124 h 140"/>
                <a:gd name="T12" fmla="*/ 22 w 189"/>
                <a:gd name="T13" fmla="*/ 91 h 140"/>
                <a:gd name="T14" fmla="*/ 105 w 189"/>
                <a:gd name="T15" fmla="*/ 106 h 140"/>
                <a:gd name="T16" fmla="*/ 103 w 189"/>
                <a:gd name="T17" fmla="*/ 140 h 140"/>
                <a:gd name="T18" fmla="*/ 99 w 189"/>
                <a:gd name="T19" fmla="*/ 140 h 140"/>
                <a:gd name="T20" fmla="*/ 85 w 189"/>
                <a:gd name="T21" fmla="*/ 126 h 140"/>
                <a:gd name="T22" fmla="*/ 98 w 189"/>
                <a:gd name="T23" fmla="*/ 132 h 140"/>
                <a:gd name="T24" fmla="*/ 7 w 189"/>
                <a:gd name="T25" fmla="*/ 57 h 140"/>
                <a:gd name="T26" fmla="*/ 7 w 189"/>
                <a:gd name="T27" fmla="*/ 80 h 140"/>
                <a:gd name="T28" fmla="*/ 8 w 189"/>
                <a:gd name="T29" fmla="*/ 88 h 140"/>
                <a:gd name="T30" fmla="*/ 1 w 189"/>
                <a:gd name="T31" fmla="*/ 84 h 140"/>
                <a:gd name="T32" fmla="*/ 0 w 189"/>
                <a:gd name="T33" fmla="*/ 53 h 140"/>
                <a:gd name="T34" fmla="*/ 6 w 189"/>
                <a:gd name="T35" fmla="*/ 49 h 140"/>
                <a:gd name="T36" fmla="*/ 12 w 189"/>
                <a:gd name="T37" fmla="*/ 52 h 140"/>
                <a:gd name="T38" fmla="*/ 105 w 189"/>
                <a:gd name="T39" fmla="*/ 106 h 140"/>
                <a:gd name="T40" fmla="*/ 189 w 189"/>
                <a:gd name="T41" fmla="*/ 53 h 140"/>
                <a:gd name="T42" fmla="*/ 186 w 189"/>
                <a:gd name="T43" fmla="*/ 84 h 140"/>
                <a:gd name="T44" fmla="*/ 109 w 189"/>
                <a:gd name="T45" fmla="*/ 106 h 140"/>
                <a:gd name="T46" fmla="*/ 189 w 189"/>
                <a:gd name="T47" fmla="*/ 52 h 140"/>
                <a:gd name="T48" fmla="*/ 62 w 189"/>
                <a:gd name="T49" fmla="*/ 104 h 140"/>
                <a:gd name="T50" fmla="*/ 37 w 189"/>
                <a:gd name="T51" fmla="*/ 91 h 140"/>
                <a:gd name="T52" fmla="*/ 36 w 189"/>
                <a:gd name="T53" fmla="*/ 85 h 140"/>
                <a:gd name="T54" fmla="*/ 62 w 189"/>
                <a:gd name="T55" fmla="*/ 97 h 140"/>
                <a:gd name="T56" fmla="*/ 64 w 189"/>
                <a:gd name="T57" fmla="*/ 103 h 140"/>
                <a:gd name="T58" fmla="*/ 84 w 189"/>
                <a:gd name="T59" fmla="*/ 122 h 140"/>
                <a:gd name="T60" fmla="*/ 77 w 189"/>
                <a:gd name="T61" fmla="*/ 129 h 140"/>
                <a:gd name="T62" fmla="*/ 73 w 189"/>
                <a:gd name="T63" fmla="*/ 126 h 140"/>
                <a:gd name="T64" fmla="*/ 74 w 189"/>
                <a:gd name="T65" fmla="*/ 108 h 140"/>
                <a:gd name="T66" fmla="*/ 84 w 189"/>
                <a:gd name="T67" fmla="*/ 104 h 140"/>
                <a:gd name="T68" fmla="*/ 84 w 189"/>
                <a:gd name="T69" fmla="*/ 107 h 140"/>
                <a:gd name="T70" fmla="*/ 78 w 189"/>
                <a:gd name="T71" fmla="*/ 123 h 140"/>
                <a:gd name="T72" fmla="*/ 84 w 189"/>
                <a:gd name="T73" fmla="*/ 122 h 140"/>
                <a:gd name="T74" fmla="*/ 21 w 189"/>
                <a:gd name="T75" fmla="*/ 89 h 140"/>
                <a:gd name="T76" fmla="*/ 11 w 189"/>
                <a:gd name="T77" fmla="*/ 93 h 140"/>
                <a:gd name="T78" fmla="*/ 10 w 189"/>
                <a:gd name="T79" fmla="*/ 74 h 140"/>
                <a:gd name="T80" fmla="*/ 18 w 189"/>
                <a:gd name="T81" fmla="*/ 68 h 140"/>
                <a:gd name="T82" fmla="*/ 21 w 189"/>
                <a:gd name="T83" fmla="*/ 69 h 140"/>
                <a:gd name="T84" fmla="*/ 15 w 189"/>
                <a:gd name="T85" fmla="*/ 75 h 140"/>
                <a:gd name="T86" fmla="*/ 18 w 189"/>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9" h="140">
                  <a:moveTo>
                    <a:pt x="102" y="98"/>
                  </a:moveTo>
                  <a:cubicBezTo>
                    <a:pt x="187" y="48"/>
                    <a:pt x="187" y="48"/>
                    <a:pt x="187" y="48"/>
                  </a:cubicBezTo>
                  <a:cubicBezTo>
                    <a:pt x="187" y="48"/>
                    <a:pt x="187" y="48"/>
                    <a:pt x="186" y="47"/>
                  </a:cubicBezTo>
                  <a:cubicBezTo>
                    <a:pt x="105" y="0"/>
                    <a:pt x="105" y="0"/>
                    <a:pt x="105" y="0"/>
                  </a:cubicBezTo>
                  <a:cubicBezTo>
                    <a:pt x="105" y="0"/>
                    <a:pt x="103" y="0"/>
                    <a:pt x="102" y="0"/>
                  </a:cubicBezTo>
                  <a:cubicBezTo>
                    <a:pt x="101" y="0"/>
                    <a:pt x="100" y="0"/>
                    <a:pt x="99" y="0"/>
                  </a:cubicBezTo>
                  <a:cubicBezTo>
                    <a:pt x="15" y="50"/>
                    <a:pt x="15" y="50"/>
                    <a:pt x="15" y="50"/>
                  </a:cubicBezTo>
                  <a:cubicBezTo>
                    <a:pt x="102" y="98"/>
                    <a:pt x="102" y="98"/>
                    <a:pt x="102" y="98"/>
                  </a:cubicBezTo>
                  <a:cubicBezTo>
                    <a:pt x="102" y="98"/>
                    <a:pt x="102" y="98"/>
                    <a:pt x="102" y="98"/>
                  </a:cubicBezTo>
                  <a:close/>
                  <a:moveTo>
                    <a:pt x="24" y="90"/>
                  </a:moveTo>
                  <a:cubicBezTo>
                    <a:pt x="71" y="116"/>
                    <a:pt x="71" y="116"/>
                    <a:pt x="71" y="116"/>
                  </a:cubicBezTo>
                  <a:cubicBezTo>
                    <a:pt x="71" y="124"/>
                    <a:pt x="71" y="124"/>
                    <a:pt x="71" y="124"/>
                  </a:cubicBezTo>
                  <a:cubicBezTo>
                    <a:pt x="18" y="94"/>
                    <a:pt x="18" y="94"/>
                    <a:pt x="18" y="94"/>
                  </a:cubicBezTo>
                  <a:cubicBezTo>
                    <a:pt x="22" y="91"/>
                    <a:pt x="22" y="91"/>
                    <a:pt x="22" y="91"/>
                  </a:cubicBezTo>
                  <a:cubicBezTo>
                    <a:pt x="23" y="91"/>
                    <a:pt x="23" y="90"/>
                    <a:pt x="24" y="90"/>
                  </a:cubicBezTo>
                  <a:close/>
                  <a:moveTo>
                    <a:pt x="105" y="106"/>
                  </a:moveTo>
                  <a:cubicBezTo>
                    <a:pt x="105" y="137"/>
                    <a:pt x="105" y="137"/>
                    <a:pt x="105" y="137"/>
                  </a:cubicBezTo>
                  <a:cubicBezTo>
                    <a:pt x="105" y="138"/>
                    <a:pt x="104" y="139"/>
                    <a:pt x="103" y="140"/>
                  </a:cubicBezTo>
                  <a:cubicBezTo>
                    <a:pt x="102" y="140"/>
                    <a:pt x="102" y="140"/>
                    <a:pt x="101" y="140"/>
                  </a:cubicBezTo>
                  <a:cubicBezTo>
                    <a:pt x="100" y="140"/>
                    <a:pt x="99" y="140"/>
                    <a:pt x="99" y="140"/>
                  </a:cubicBezTo>
                  <a:cubicBezTo>
                    <a:pt x="80" y="129"/>
                    <a:pt x="80" y="129"/>
                    <a:pt x="80" y="129"/>
                  </a:cubicBezTo>
                  <a:cubicBezTo>
                    <a:pt x="85" y="126"/>
                    <a:pt x="85" y="126"/>
                    <a:pt x="85" y="126"/>
                  </a:cubicBezTo>
                  <a:cubicBezTo>
                    <a:pt x="86" y="126"/>
                    <a:pt x="86" y="126"/>
                    <a:pt x="86" y="125"/>
                  </a:cubicBezTo>
                  <a:cubicBezTo>
                    <a:pt x="98" y="132"/>
                    <a:pt x="98" y="132"/>
                    <a:pt x="98" y="132"/>
                  </a:cubicBezTo>
                  <a:cubicBezTo>
                    <a:pt x="98" y="109"/>
                    <a:pt x="98" y="109"/>
                    <a:pt x="98" y="109"/>
                  </a:cubicBezTo>
                  <a:cubicBezTo>
                    <a:pt x="7" y="57"/>
                    <a:pt x="7" y="57"/>
                    <a:pt x="7" y="57"/>
                  </a:cubicBezTo>
                  <a:cubicBezTo>
                    <a:pt x="7" y="80"/>
                    <a:pt x="7" y="80"/>
                    <a:pt x="7" y="80"/>
                  </a:cubicBezTo>
                  <a:cubicBezTo>
                    <a:pt x="7" y="80"/>
                    <a:pt x="7" y="80"/>
                    <a:pt x="7" y="80"/>
                  </a:cubicBezTo>
                  <a:cubicBezTo>
                    <a:pt x="8" y="81"/>
                    <a:pt x="8" y="81"/>
                    <a:pt x="8" y="81"/>
                  </a:cubicBezTo>
                  <a:cubicBezTo>
                    <a:pt x="8" y="88"/>
                    <a:pt x="8" y="88"/>
                    <a:pt x="8" y="88"/>
                  </a:cubicBezTo>
                  <a:cubicBezTo>
                    <a:pt x="3" y="86"/>
                    <a:pt x="3" y="86"/>
                    <a:pt x="3" y="86"/>
                  </a:cubicBezTo>
                  <a:cubicBezTo>
                    <a:pt x="1" y="84"/>
                    <a:pt x="1" y="84"/>
                    <a:pt x="1" y="84"/>
                  </a:cubicBezTo>
                  <a:cubicBezTo>
                    <a:pt x="0" y="81"/>
                    <a:pt x="0" y="81"/>
                    <a:pt x="0" y="81"/>
                  </a:cubicBezTo>
                  <a:cubicBezTo>
                    <a:pt x="0" y="53"/>
                    <a:pt x="0" y="53"/>
                    <a:pt x="0" y="53"/>
                  </a:cubicBezTo>
                  <a:cubicBezTo>
                    <a:pt x="0" y="51"/>
                    <a:pt x="1" y="50"/>
                    <a:pt x="2" y="49"/>
                  </a:cubicBezTo>
                  <a:cubicBezTo>
                    <a:pt x="3" y="48"/>
                    <a:pt x="5" y="48"/>
                    <a:pt x="6" y="49"/>
                  </a:cubicBezTo>
                  <a:cubicBezTo>
                    <a:pt x="11" y="52"/>
                    <a:pt x="11" y="52"/>
                    <a:pt x="11" y="52"/>
                  </a:cubicBezTo>
                  <a:cubicBezTo>
                    <a:pt x="12" y="52"/>
                    <a:pt x="12" y="52"/>
                    <a:pt x="12" y="52"/>
                  </a:cubicBezTo>
                  <a:cubicBezTo>
                    <a:pt x="104" y="104"/>
                    <a:pt x="104" y="104"/>
                    <a:pt x="104" y="104"/>
                  </a:cubicBezTo>
                  <a:cubicBezTo>
                    <a:pt x="104" y="104"/>
                    <a:pt x="105" y="105"/>
                    <a:pt x="105" y="106"/>
                  </a:cubicBezTo>
                  <a:close/>
                  <a:moveTo>
                    <a:pt x="189" y="52"/>
                  </a:moveTo>
                  <a:cubicBezTo>
                    <a:pt x="189" y="52"/>
                    <a:pt x="189" y="52"/>
                    <a:pt x="189" y="53"/>
                  </a:cubicBezTo>
                  <a:cubicBezTo>
                    <a:pt x="189" y="79"/>
                    <a:pt x="189" y="79"/>
                    <a:pt x="189" y="79"/>
                  </a:cubicBezTo>
                  <a:cubicBezTo>
                    <a:pt x="189" y="81"/>
                    <a:pt x="188" y="83"/>
                    <a:pt x="186" y="84"/>
                  </a:cubicBezTo>
                  <a:cubicBezTo>
                    <a:pt x="109" y="128"/>
                    <a:pt x="109" y="128"/>
                    <a:pt x="109" y="128"/>
                  </a:cubicBezTo>
                  <a:cubicBezTo>
                    <a:pt x="109" y="106"/>
                    <a:pt x="109" y="106"/>
                    <a:pt x="109" y="106"/>
                  </a:cubicBezTo>
                  <a:cubicBezTo>
                    <a:pt x="109" y="104"/>
                    <a:pt x="107" y="102"/>
                    <a:pt x="106" y="101"/>
                  </a:cubicBezTo>
                  <a:cubicBezTo>
                    <a:pt x="189" y="52"/>
                    <a:pt x="189" y="52"/>
                    <a:pt x="189" y="52"/>
                  </a:cubicBezTo>
                  <a:cubicBezTo>
                    <a:pt x="189" y="52"/>
                    <a:pt x="189" y="52"/>
                    <a:pt x="189" y="52"/>
                  </a:cubicBezTo>
                  <a:close/>
                  <a:moveTo>
                    <a:pt x="62" y="104"/>
                  </a:moveTo>
                  <a:cubicBezTo>
                    <a:pt x="62" y="104"/>
                    <a:pt x="61" y="104"/>
                    <a:pt x="61" y="104"/>
                  </a:cubicBezTo>
                  <a:cubicBezTo>
                    <a:pt x="37" y="91"/>
                    <a:pt x="37" y="91"/>
                    <a:pt x="37" y="91"/>
                  </a:cubicBezTo>
                  <a:cubicBezTo>
                    <a:pt x="36" y="90"/>
                    <a:pt x="36" y="89"/>
                    <a:pt x="36" y="87"/>
                  </a:cubicBezTo>
                  <a:cubicBezTo>
                    <a:pt x="36" y="85"/>
                    <a:pt x="36" y="85"/>
                    <a:pt x="36" y="85"/>
                  </a:cubicBezTo>
                  <a:cubicBezTo>
                    <a:pt x="36" y="83"/>
                    <a:pt x="37" y="83"/>
                    <a:pt x="38" y="83"/>
                  </a:cubicBezTo>
                  <a:cubicBezTo>
                    <a:pt x="62" y="97"/>
                    <a:pt x="62" y="97"/>
                    <a:pt x="62" y="97"/>
                  </a:cubicBezTo>
                  <a:cubicBezTo>
                    <a:pt x="63" y="97"/>
                    <a:pt x="64" y="99"/>
                    <a:pt x="64" y="100"/>
                  </a:cubicBezTo>
                  <a:cubicBezTo>
                    <a:pt x="64" y="103"/>
                    <a:pt x="64" y="103"/>
                    <a:pt x="64" y="103"/>
                  </a:cubicBezTo>
                  <a:cubicBezTo>
                    <a:pt x="64" y="104"/>
                    <a:pt x="63" y="104"/>
                    <a:pt x="62" y="104"/>
                  </a:cubicBezTo>
                  <a:close/>
                  <a:moveTo>
                    <a:pt x="84" y="122"/>
                  </a:moveTo>
                  <a:cubicBezTo>
                    <a:pt x="85" y="123"/>
                    <a:pt x="85" y="124"/>
                    <a:pt x="84" y="124"/>
                  </a:cubicBezTo>
                  <a:cubicBezTo>
                    <a:pt x="77" y="129"/>
                    <a:pt x="77" y="129"/>
                    <a:pt x="77" y="129"/>
                  </a:cubicBezTo>
                  <a:cubicBezTo>
                    <a:pt x="76" y="129"/>
                    <a:pt x="74" y="128"/>
                    <a:pt x="74" y="128"/>
                  </a:cubicBezTo>
                  <a:cubicBezTo>
                    <a:pt x="73" y="128"/>
                    <a:pt x="73" y="126"/>
                    <a:pt x="73" y="126"/>
                  </a:cubicBezTo>
                  <a:cubicBezTo>
                    <a:pt x="73" y="110"/>
                    <a:pt x="73" y="110"/>
                    <a:pt x="73" y="110"/>
                  </a:cubicBezTo>
                  <a:cubicBezTo>
                    <a:pt x="73" y="110"/>
                    <a:pt x="73" y="108"/>
                    <a:pt x="74" y="108"/>
                  </a:cubicBezTo>
                  <a:cubicBezTo>
                    <a:pt x="81" y="104"/>
                    <a:pt x="81" y="104"/>
                    <a:pt x="81" y="104"/>
                  </a:cubicBezTo>
                  <a:cubicBezTo>
                    <a:pt x="82" y="103"/>
                    <a:pt x="83" y="103"/>
                    <a:pt x="84" y="104"/>
                  </a:cubicBezTo>
                  <a:cubicBezTo>
                    <a:pt x="84" y="104"/>
                    <a:pt x="84" y="104"/>
                    <a:pt x="84" y="104"/>
                  </a:cubicBezTo>
                  <a:cubicBezTo>
                    <a:pt x="85" y="105"/>
                    <a:pt x="85" y="107"/>
                    <a:pt x="84" y="107"/>
                  </a:cubicBezTo>
                  <a:cubicBezTo>
                    <a:pt x="78" y="110"/>
                    <a:pt x="78" y="110"/>
                    <a:pt x="78" y="110"/>
                  </a:cubicBezTo>
                  <a:cubicBezTo>
                    <a:pt x="78" y="123"/>
                    <a:pt x="78" y="123"/>
                    <a:pt x="78" y="123"/>
                  </a:cubicBezTo>
                  <a:cubicBezTo>
                    <a:pt x="81" y="121"/>
                    <a:pt x="81" y="121"/>
                    <a:pt x="81" y="121"/>
                  </a:cubicBezTo>
                  <a:cubicBezTo>
                    <a:pt x="82" y="121"/>
                    <a:pt x="83" y="121"/>
                    <a:pt x="84" y="122"/>
                  </a:cubicBezTo>
                  <a:close/>
                  <a:moveTo>
                    <a:pt x="22" y="86"/>
                  </a:moveTo>
                  <a:cubicBezTo>
                    <a:pt x="22" y="87"/>
                    <a:pt x="22" y="88"/>
                    <a:pt x="21" y="89"/>
                  </a:cubicBezTo>
                  <a:cubicBezTo>
                    <a:pt x="14" y="93"/>
                    <a:pt x="14" y="93"/>
                    <a:pt x="14" y="93"/>
                  </a:cubicBezTo>
                  <a:cubicBezTo>
                    <a:pt x="13" y="94"/>
                    <a:pt x="11" y="93"/>
                    <a:pt x="11" y="93"/>
                  </a:cubicBezTo>
                  <a:cubicBezTo>
                    <a:pt x="10" y="92"/>
                    <a:pt x="10" y="91"/>
                    <a:pt x="10" y="91"/>
                  </a:cubicBezTo>
                  <a:cubicBezTo>
                    <a:pt x="10" y="74"/>
                    <a:pt x="10" y="74"/>
                    <a:pt x="10" y="74"/>
                  </a:cubicBezTo>
                  <a:cubicBezTo>
                    <a:pt x="10" y="74"/>
                    <a:pt x="10" y="73"/>
                    <a:pt x="11" y="72"/>
                  </a:cubicBezTo>
                  <a:cubicBezTo>
                    <a:pt x="18" y="68"/>
                    <a:pt x="18" y="68"/>
                    <a:pt x="18" y="68"/>
                  </a:cubicBezTo>
                  <a:cubicBezTo>
                    <a:pt x="19" y="68"/>
                    <a:pt x="21" y="68"/>
                    <a:pt x="21" y="69"/>
                  </a:cubicBezTo>
                  <a:cubicBezTo>
                    <a:pt x="21" y="69"/>
                    <a:pt x="21" y="69"/>
                    <a:pt x="21" y="69"/>
                  </a:cubicBezTo>
                  <a:cubicBezTo>
                    <a:pt x="22" y="70"/>
                    <a:pt x="22" y="71"/>
                    <a:pt x="21" y="72"/>
                  </a:cubicBezTo>
                  <a:cubicBezTo>
                    <a:pt x="15" y="75"/>
                    <a:pt x="15" y="75"/>
                    <a:pt x="15" y="75"/>
                  </a:cubicBezTo>
                  <a:cubicBezTo>
                    <a:pt x="15" y="88"/>
                    <a:pt x="15" y="88"/>
                    <a:pt x="15" y="88"/>
                  </a:cubicBezTo>
                  <a:cubicBezTo>
                    <a:pt x="18" y="86"/>
                    <a:pt x="18" y="86"/>
                    <a:pt x="18" y="86"/>
                  </a:cubicBezTo>
                  <a:cubicBezTo>
                    <a:pt x="19" y="85"/>
                    <a:pt x="21" y="85"/>
                    <a:pt x="22" y="86"/>
                  </a:cubicBezTo>
                  <a:close/>
                </a:path>
              </a:pathLst>
            </a:custGeom>
            <a:solidFill>
              <a:schemeClr val="accent2"/>
            </a:solidFill>
            <a:ln>
              <a:noFill/>
            </a:ln>
          </p:spPr>
          <p:txBody>
            <a:bodyPr vert="horz" wrap="square" lIns="91427" tIns="45713" rIns="91427" bIns="45713" numCol="1" anchor="t" anchorCtr="0" compatLnSpc="1">
              <a:prstTxWarp prst="textNoShape">
                <a:avLst/>
              </a:prstTxWarp>
            </a:bodyPr>
            <a:lstStyle/>
            <a:p>
              <a:pPr defTabSz="932324"/>
              <a:endParaRPr lang="en-US">
                <a:solidFill>
                  <a:srgbClr val="505050"/>
                </a:solidFill>
              </a:endParaRPr>
            </a:p>
          </p:txBody>
        </p:sp>
        <p:sp>
          <p:nvSpPr>
            <p:cNvPr id="33" name="Rectangle 32"/>
            <p:cNvSpPr/>
            <p:nvPr/>
          </p:nvSpPr>
          <p:spPr>
            <a:xfrm>
              <a:off x="8593074" y="5617684"/>
              <a:ext cx="617962" cy="381102"/>
            </a:xfrm>
            <a:prstGeom prst="rect">
              <a:avLst/>
            </a:prstGeom>
          </p:spPr>
          <p:txBody>
            <a:bodyPr wrap="none">
              <a:spAutoFit/>
            </a:bodyPr>
            <a:lstStyle/>
            <a:p>
              <a:pPr algn="ctr" defTabSz="932324"/>
              <a:r>
                <a:rPr lang="en-US" sz="1399" b="1" spc="-50" dirty="0">
                  <a:solidFill>
                    <a:srgbClr val="000000"/>
                  </a:solidFill>
                  <a:latin typeface="Segoe UI Light"/>
                </a:rPr>
                <a:t>VPN</a:t>
              </a:r>
              <a:endParaRPr lang="en-US" sz="1049" dirty="0">
                <a:solidFill>
                  <a:srgbClr val="000000"/>
                </a:solidFill>
              </a:endParaRPr>
            </a:p>
          </p:txBody>
        </p:sp>
      </p:grpSp>
      <p:pic>
        <p:nvPicPr>
          <p:cNvPr id="4" name="Picture 3"/>
          <p:cNvPicPr>
            <a:picLocks noChangeAspect="1"/>
          </p:cNvPicPr>
          <p:nvPr/>
        </p:nvPicPr>
        <p:blipFill>
          <a:blip r:embed="rId4"/>
          <a:stretch>
            <a:fillRect/>
          </a:stretch>
        </p:blipFill>
        <p:spPr>
          <a:xfrm>
            <a:off x="4384891" y="3399973"/>
            <a:ext cx="2743438" cy="3828620"/>
          </a:xfrm>
          <a:prstGeom prst="rect">
            <a:avLst/>
          </a:prstGeom>
        </p:spPr>
      </p:pic>
      <p:sp>
        <p:nvSpPr>
          <p:cNvPr id="3" name="Right Arrow 2"/>
          <p:cNvSpPr/>
          <p:nvPr/>
        </p:nvSpPr>
        <p:spPr bwMode="auto">
          <a:xfrm>
            <a:off x="6426361" y="5286457"/>
            <a:ext cx="706152" cy="534496"/>
          </a:xfrm>
          <a:prstGeom prst="rightArrow">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32290" fontAlgn="base">
              <a:lnSpc>
                <a:spcPct val="90000"/>
              </a:lnSpc>
              <a:spcBef>
                <a:spcPct val="0"/>
              </a:spcBef>
              <a:spcAft>
                <a:spcPct val="0"/>
              </a:spcAft>
            </a:pPr>
            <a:endParaRPr lang="en-US" sz="2040" spc="-51" dirty="0">
              <a:gradFill>
                <a:gsLst>
                  <a:gs pos="1250">
                    <a:schemeClr val="bg1"/>
                  </a:gs>
                  <a:gs pos="10417">
                    <a:schemeClr val="bg1"/>
                  </a:gs>
                </a:gsLst>
                <a:lin ang="5400000" scaled="0"/>
              </a:gradFill>
            </a:endParaRPr>
          </a:p>
        </p:txBody>
      </p:sp>
      <p:sp>
        <p:nvSpPr>
          <p:cNvPr id="36" name="Right Arrow 35"/>
          <p:cNvSpPr/>
          <p:nvPr/>
        </p:nvSpPr>
        <p:spPr bwMode="auto">
          <a:xfrm>
            <a:off x="4273076" y="5274098"/>
            <a:ext cx="706152" cy="534496"/>
          </a:xfrm>
          <a:prstGeom prst="rightArrow">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32290" fontAlgn="base">
              <a:lnSpc>
                <a:spcPct val="90000"/>
              </a:lnSpc>
              <a:spcBef>
                <a:spcPct val="0"/>
              </a:spcBef>
              <a:spcAft>
                <a:spcPct val="0"/>
              </a:spcAft>
            </a:pPr>
            <a:endParaRPr lang="en-US" sz="2040" spc="-51" dirty="0">
              <a:gradFill>
                <a:gsLst>
                  <a:gs pos="1250">
                    <a:schemeClr val="bg1"/>
                  </a:gs>
                  <a:gs pos="10417">
                    <a:schemeClr val="bg1"/>
                  </a:gs>
                </a:gsLst>
                <a:lin ang="5400000" scaled="0"/>
              </a:gradFill>
            </a:endParaRPr>
          </a:p>
        </p:txBody>
      </p:sp>
      <p:sp>
        <p:nvSpPr>
          <p:cNvPr id="38" name="Title 1"/>
          <p:cNvSpPr>
            <a:spLocks noGrp="1"/>
          </p:cNvSpPr>
          <p:nvPr>
            <p:ph type="title"/>
          </p:nvPr>
        </p:nvSpPr>
        <p:spPr/>
        <p:txBody>
          <a:bodyPr/>
          <a:lstStyle/>
          <a:p>
            <a:r>
              <a:rPr lang="en-US" dirty="0" smtClean="0"/>
              <a:t>Hybrid Connectivity</a:t>
            </a:r>
            <a:endParaRPr lang="en-US" dirty="0"/>
          </a:p>
        </p:txBody>
      </p:sp>
      <p:sp>
        <p:nvSpPr>
          <p:cNvPr id="39" name="Freeform 38"/>
          <p:cNvSpPr>
            <a:spLocks noEditPoints="1"/>
          </p:cNvSpPr>
          <p:nvPr/>
        </p:nvSpPr>
        <p:spPr bwMode="auto">
          <a:xfrm>
            <a:off x="4740591" y="5284269"/>
            <a:ext cx="942622" cy="410852"/>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chemeClr val="bg2"/>
          </a:solidFill>
          <a:ln>
            <a:noFill/>
          </a:ln>
          <a:extLst/>
        </p:spPr>
        <p:txBody>
          <a:bodyPr vert="horz" wrap="square" lIns="91427" tIns="45713" rIns="91427" bIns="45713" numCol="1" anchor="t" anchorCtr="0" compatLnSpc="1">
            <a:prstTxWarp prst="textNoShape">
              <a:avLst/>
            </a:prstTxWarp>
          </a:bodyPr>
          <a:lstStyle/>
          <a:p>
            <a:pPr defTabSz="932324"/>
            <a:endParaRPr lang="en-US">
              <a:solidFill>
                <a:srgbClr val="505050"/>
              </a:solidFill>
            </a:endParaRPr>
          </a:p>
        </p:txBody>
      </p:sp>
      <p:sp>
        <p:nvSpPr>
          <p:cNvPr id="42" name="Content Placeholder 2"/>
          <p:cNvSpPr txBox="1">
            <a:spLocks/>
          </p:cNvSpPr>
          <p:nvPr/>
        </p:nvSpPr>
        <p:spPr>
          <a:xfrm>
            <a:off x="231402" y="1556477"/>
            <a:ext cx="5678887" cy="2369853"/>
          </a:xfrm>
          <a:prstGeom prst="rect">
            <a:avLst/>
          </a:prstGeom>
          <a:noFill/>
        </p:spPr>
        <p:txBody>
          <a:bodyPr vert="horz" wrap="square" lIns="146283" tIns="91427" rIns="146283" bIns="91427" rtlCol="0">
            <a:spAutoFit/>
          </a:bodyPr>
          <a:lstStyle>
            <a:lvl1pPr marL="342900" marR="0" indent="-3429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spcBef>
                <a:spcPts val="1199"/>
              </a:spcBef>
              <a:buClr>
                <a:schemeClr val="bg1"/>
              </a:buClr>
              <a:buNone/>
            </a:pPr>
            <a:r>
              <a:rPr lang="en-US" sz="2800" dirty="0" smtClean="0">
                <a:solidFill>
                  <a:schemeClr val="tx1"/>
                </a:solidFill>
                <a:latin typeface="+mn-lt"/>
              </a:rPr>
              <a:t>Define Subnets, Private IPs, DNS</a:t>
            </a:r>
          </a:p>
          <a:p>
            <a:pPr marL="0" indent="0">
              <a:lnSpc>
                <a:spcPct val="100000"/>
              </a:lnSpc>
              <a:spcBef>
                <a:spcPts val="1199"/>
              </a:spcBef>
              <a:buClr>
                <a:schemeClr val="bg1"/>
              </a:buClr>
              <a:buNone/>
            </a:pPr>
            <a:r>
              <a:rPr lang="en-US" sz="2800" dirty="0" smtClean="0">
                <a:solidFill>
                  <a:schemeClr val="tx1"/>
                </a:solidFill>
                <a:latin typeface="+mn-lt"/>
              </a:rPr>
              <a:t>SSL Based Connectivity</a:t>
            </a:r>
            <a:endParaRPr lang="en-US" sz="2800" dirty="0">
              <a:solidFill>
                <a:schemeClr val="tx1"/>
              </a:solidFill>
              <a:latin typeface="+mn-lt"/>
            </a:endParaRPr>
          </a:p>
          <a:p>
            <a:pPr marL="0" indent="0">
              <a:lnSpc>
                <a:spcPct val="100000"/>
              </a:lnSpc>
              <a:spcBef>
                <a:spcPts val="1199"/>
              </a:spcBef>
              <a:buClr>
                <a:schemeClr val="bg1"/>
              </a:buClr>
              <a:buNone/>
            </a:pPr>
            <a:r>
              <a:rPr lang="en-US" sz="2800" dirty="0" smtClean="0">
                <a:solidFill>
                  <a:schemeClr val="tx1"/>
                </a:solidFill>
                <a:latin typeface="+mn-lt"/>
              </a:rPr>
              <a:t>VPN Device Connectivity</a:t>
            </a:r>
            <a:endParaRPr lang="en-US" sz="2800" dirty="0">
              <a:solidFill>
                <a:schemeClr val="tx1"/>
              </a:solidFill>
              <a:latin typeface="+mn-lt"/>
            </a:endParaRPr>
          </a:p>
          <a:p>
            <a:pPr marL="0" indent="0">
              <a:lnSpc>
                <a:spcPct val="100000"/>
              </a:lnSpc>
              <a:spcBef>
                <a:spcPts val="1199"/>
              </a:spcBef>
              <a:buClr>
                <a:schemeClr val="bg1"/>
              </a:buClr>
              <a:buNone/>
            </a:pPr>
            <a:r>
              <a:rPr lang="en-US" sz="2800" dirty="0" smtClean="0">
                <a:solidFill>
                  <a:schemeClr val="tx1"/>
                </a:solidFill>
                <a:latin typeface="+mn-lt"/>
              </a:rPr>
              <a:t>Partner </a:t>
            </a:r>
            <a:r>
              <a:rPr lang="en-US" sz="2800" dirty="0" err="1" smtClean="0">
                <a:solidFill>
                  <a:schemeClr val="tx1"/>
                </a:solidFill>
                <a:latin typeface="+mn-lt"/>
              </a:rPr>
              <a:t>ExpressRoute</a:t>
            </a:r>
            <a:endParaRPr lang="en-US" sz="2800" dirty="0">
              <a:solidFill>
                <a:schemeClr val="tx1"/>
              </a:solidFill>
              <a:latin typeface="+mn-lt"/>
            </a:endParaRPr>
          </a:p>
        </p:txBody>
      </p:sp>
      <p:cxnSp>
        <p:nvCxnSpPr>
          <p:cNvPr id="44" name="Straight Connector 43"/>
          <p:cNvCxnSpPr/>
          <p:nvPr/>
        </p:nvCxnSpPr>
        <p:spPr>
          <a:xfrm>
            <a:off x="307590" y="1291659"/>
            <a:ext cx="5569748" cy="0"/>
          </a:xfrm>
          <a:prstGeom prst="line">
            <a:avLst/>
          </a:prstGeom>
          <a:ln>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36621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Effect transition="in" filter="fade">
                                      <p:cBhvr>
                                        <p:cTn id="7" dur="500"/>
                                        <p:tgtEl>
                                          <p:spTgt spid="42">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500"/>
                                        <p:tgtEl>
                                          <p:spTgt spid="44"/>
                                        </p:tgtEl>
                                      </p:cBhvr>
                                    </p:animEffect>
                                  </p:childTnLst>
                                </p:cTn>
                              </p:par>
                            </p:childTnLst>
                          </p:cTn>
                        </p:par>
                      </p:childTnLst>
                    </p:cTn>
                  </p:par>
                  <p:par>
                    <p:cTn id="12" fill="hold">
                      <p:stCondLst>
                        <p:cond delay="indefinite"/>
                      </p:stCondLst>
                      <p:childTnLst>
                        <p:par>
                          <p:cTn id="13" fill="hold">
                            <p:stCondLst>
                              <p:cond delay="0"/>
                            </p:stCondLst>
                            <p:childTnLst>
                              <p:par>
                                <p:cTn id="14" presetID="63" presetClass="path" presetSubtype="0" accel="30000" decel="70000" fill="hold" nodeType="clickEffect">
                                  <p:stCondLst>
                                    <p:cond delay="0"/>
                                  </p:stCondLst>
                                  <p:childTnLst>
                                    <p:animMotion origin="layout" path="M -3.40822E-6 -4.33046E-6 L 0.09153 -0.08987 " pathEditMode="relative" rAng="0" ptsTypes="AA">
                                      <p:cBhvr>
                                        <p:cTn id="15" dur="500" fill="hold"/>
                                        <p:tgtEl>
                                          <p:spTgt spid="73"/>
                                        </p:tgtEl>
                                        <p:attrNameLst>
                                          <p:attrName>ppt_x</p:attrName>
                                          <p:attrName>ppt_y</p:attrName>
                                        </p:attrNameLst>
                                      </p:cBhvr>
                                      <p:rCtr x="4570" y="-4494"/>
                                    </p:animMotion>
                                  </p:childTnLst>
                                </p:cTn>
                              </p:par>
                              <p:par>
                                <p:cTn id="16" presetID="6" presetClass="emph" presetSubtype="0" accel="30000" decel="70000" fill="hold" nodeType="withEffect">
                                  <p:stCondLst>
                                    <p:cond delay="0"/>
                                  </p:stCondLst>
                                  <p:childTnLst>
                                    <p:animScale>
                                      <p:cBhvr>
                                        <p:cTn id="17" dur="500" fill="hold"/>
                                        <p:tgtEl>
                                          <p:spTgt spid="73"/>
                                        </p:tgtEl>
                                      </p:cBhvr>
                                      <p:by x="65400" y="65400"/>
                                    </p:animScale>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250"/>
                                        <p:tgtEl>
                                          <p:spTgt spid="25"/>
                                        </p:tgtEl>
                                      </p:cBhvr>
                                    </p:animEffect>
                                  </p:childTnLst>
                                </p:cTn>
                              </p:par>
                            </p:childTnLst>
                          </p:cTn>
                        </p:par>
                        <p:par>
                          <p:cTn id="22" fill="hold">
                            <p:stCondLst>
                              <p:cond delay="750"/>
                            </p:stCondLst>
                            <p:childTnLst>
                              <p:par>
                                <p:cTn id="23" presetID="22" presetClass="entr" presetSubtype="1"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500"/>
                                        <p:tgtEl>
                                          <p:spTgt spid="10"/>
                                        </p:tgtEl>
                                      </p:cBhvr>
                                    </p:animEffect>
                                  </p:childTnLst>
                                </p:cTn>
                              </p:par>
                            </p:childTnLst>
                          </p:cTn>
                        </p:par>
                        <p:par>
                          <p:cTn id="26" fill="hold">
                            <p:stCondLst>
                              <p:cond delay="1250"/>
                            </p:stCondLst>
                            <p:childTnLst>
                              <p:par>
                                <p:cTn id="27" presetID="22" presetClass="entr" presetSubtype="2"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right)">
                                      <p:cBhvr>
                                        <p:cTn id="29" dur="500"/>
                                        <p:tgtEl>
                                          <p:spTgt spid="14"/>
                                        </p:tgtEl>
                                      </p:cBhvr>
                                    </p:animEffect>
                                  </p:childTnLst>
                                </p:cTn>
                              </p:par>
                              <p:par>
                                <p:cTn id="30" presetID="10" presetClass="entr" presetSubtype="0" fill="hold" grpId="0" nodeType="withEffect">
                                  <p:stCondLst>
                                    <p:cond delay="30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cTn>
                              </p:par>
                              <p:par>
                                <p:cTn id="33" presetID="10" presetClass="entr" presetSubtype="0" fill="hold" grpId="0" nodeType="withEffect">
                                  <p:stCondLst>
                                    <p:cond delay="300"/>
                                  </p:stCondLst>
                                  <p:childTnLst>
                                    <p:set>
                                      <p:cBhvr>
                                        <p:cTn id="34" dur="1" fill="hold">
                                          <p:stCondLst>
                                            <p:cond delay="0"/>
                                          </p:stCondLst>
                                        </p:cTn>
                                        <p:tgtEl>
                                          <p:spTgt spid="42">
                                            <p:txEl>
                                              <p:pRg st="1" end="1"/>
                                            </p:txEl>
                                          </p:spTgt>
                                        </p:tgtEl>
                                        <p:attrNameLst>
                                          <p:attrName>style.visibility</p:attrName>
                                        </p:attrNameLst>
                                      </p:cBhvr>
                                      <p:to>
                                        <p:strVal val="visible"/>
                                      </p:to>
                                    </p:set>
                                    <p:animEffect transition="in" filter="fade">
                                      <p:cBhvr>
                                        <p:cTn id="35" dur="500"/>
                                        <p:tgtEl>
                                          <p:spTgt spid="42">
                                            <p:txEl>
                                              <p:pRg st="1" end="1"/>
                                            </p:txEl>
                                          </p:spTgt>
                                        </p:tgtEl>
                                      </p:cBhvr>
                                    </p:animEffect>
                                  </p:childTnLst>
                                </p:cTn>
                              </p:par>
                              <p:par>
                                <p:cTn id="36" presetID="10" presetClass="entr" presetSubtype="0" fill="hold" grpId="0" nodeType="withEffect">
                                  <p:stCondLst>
                                    <p:cond delay="10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500"/>
                                        <p:tgtEl>
                                          <p:spTgt spid="57"/>
                                        </p:tgtEl>
                                      </p:cBhvr>
                                    </p:animEffect>
                                  </p:childTnLst>
                                </p:cTn>
                              </p:par>
                              <p:par>
                                <p:cTn id="39" presetID="10" presetClass="entr" presetSubtype="0" fill="hold" grpId="1" nodeType="withEffect">
                                  <p:stCondLst>
                                    <p:cond delay="100"/>
                                  </p:stCondLst>
                                  <p:childTnLst>
                                    <p:set>
                                      <p:cBhvr>
                                        <p:cTn id="40" dur="1" fill="hold">
                                          <p:stCondLst>
                                            <p:cond delay="0"/>
                                          </p:stCondLst>
                                        </p:cTn>
                                        <p:tgtEl>
                                          <p:spTgt spid="68"/>
                                        </p:tgtEl>
                                        <p:attrNameLst>
                                          <p:attrName>style.visibility</p:attrName>
                                        </p:attrNameLst>
                                      </p:cBhvr>
                                      <p:to>
                                        <p:strVal val="visible"/>
                                      </p:to>
                                    </p:set>
                                    <p:animEffect transition="in" filter="fade">
                                      <p:cBhvr>
                                        <p:cTn id="41" dur="500"/>
                                        <p:tgtEl>
                                          <p:spTgt spid="68"/>
                                        </p:tgtEl>
                                      </p:cBhvr>
                                    </p:animEffect>
                                  </p:childTnLst>
                                </p:cTn>
                              </p:par>
                              <p:par>
                                <p:cTn id="42" presetID="10" presetClass="entr" presetSubtype="0" fill="hold" grpId="0" nodeType="withEffect">
                                  <p:stCondLst>
                                    <p:cond delay="10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500"/>
                                        <p:tgtEl>
                                          <p:spTgt spid="55"/>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path" presetSubtype="0" accel="60000" decel="31000" fill="hold" grpId="0" nodeType="clickEffect">
                                  <p:stCondLst>
                                    <p:cond delay="0"/>
                                  </p:stCondLst>
                                  <p:childTnLst>
                                    <p:animMotion origin="layout" path="M 3.01506E-6 7.71675E-8 L -0.31121 0.00817 " pathEditMode="relative" rAng="0" ptsTypes="AA">
                                      <p:cBhvr>
                                        <p:cTn id="48" dur="1000" fill="hold"/>
                                        <p:tgtEl>
                                          <p:spTgt spid="68"/>
                                        </p:tgtEl>
                                        <p:attrNameLst>
                                          <p:attrName>ppt_x</p:attrName>
                                          <p:attrName>ppt_y</p:attrName>
                                        </p:attrNameLst>
                                      </p:cBhvr>
                                      <p:rCtr x="-15560" y="409"/>
                                    </p:animMotion>
                                  </p:childTnLst>
                                </p:cTn>
                              </p:par>
                              <p:par>
                                <p:cTn id="49" presetID="10" presetClass="exit" presetSubtype="0" fill="hold" grpId="1" nodeType="withEffect">
                                  <p:stCondLst>
                                    <p:cond delay="500"/>
                                  </p:stCondLst>
                                  <p:childTnLst>
                                    <p:animEffect transition="out" filter="fade">
                                      <p:cBhvr>
                                        <p:cTn id="50" dur="500"/>
                                        <p:tgtEl>
                                          <p:spTgt spid="57"/>
                                        </p:tgtEl>
                                      </p:cBhvr>
                                    </p:animEffect>
                                    <p:set>
                                      <p:cBhvr>
                                        <p:cTn id="51" dur="1" fill="hold">
                                          <p:stCondLst>
                                            <p:cond delay="499"/>
                                          </p:stCondLst>
                                        </p:cTn>
                                        <p:tgtEl>
                                          <p:spTgt spid="57"/>
                                        </p:tgtEl>
                                        <p:attrNameLst>
                                          <p:attrName>style.visibility</p:attrName>
                                        </p:attrNameLst>
                                      </p:cBhvr>
                                      <p:to>
                                        <p:strVal val="hidden"/>
                                      </p:to>
                                    </p:set>
                                  </p:childTnLst>
                                </p:cTn>
                              </p:par>
                              <p:par>
                                <p:cTn id="52" presetID="10" presetClass="exit" presetSubtype="0" fill="hold" grpId="1" nodeType="withEffect">
                                  <p:stCondLst>
                                    <p:cond delay="500"/>
                                  </p:stCondLst>
                                  <p:childTnLst>
                                    <p:animEffect transition="out" filter="fade">
                                      <p:cBhvr>
                                        <p:cTn id="53" dur="500"/>
                                        <p:tgtEl>
                                          <p:spTgt spid="55"/>
                                        </p:tgtEl>
                                      </p:cBhvr>
                                    </p:animEffect>
                                    <p:set>
                                      <p:cBhvr>
                                        <p:cTn id="54" dur="1" fill="hold">
                                          <p:stCondLst>
                                            <p:cond delay="499"/>
                                          </p:stCondLst>
                                        </p:cTn>
                                        <p:tgtEl>
                                          <p:spTgt spid="55"/>
                                        </p:tgtEl>
                                        <p:attrNameLst>
                                          <p:attrName>style.visibility</p:attrName>
                                        </p:attrNameLst>
                                      </p:cBhvr>
                                      <p:to>
                                        <p:strVal val="hidden"/>
                                      </p:to>
                                    </p:set>
                                  </p:childTnLst>
                                </p:cTn>
                              </p:par>
                              <p:par>
                                <p:cTn id="55" presetID="10" presetClass="exit" presetSubtype="0" fill="hold" grpId="1" nodeType="withEffect">
                                  <p:stCondLst>
                                    <p:cond delay="500"/>
                                  </p:stCondLst>
                                  <p:childTnLst>
                                    <p:animEffect transition="out" filter="fade">
                                      <p:cBhvr>
                                        <p:cTn id="56" dur="500"/>
                                        <p:tgtEl>
                                          <p:spTgt spid="39"/>
                                        </p:tgtEl>
                                      </p:cBhvr>
                                    </p:animEffect>
                                    <p:set>
                                      <p:cBhvr>
                                        <p:cTn id="57" dur="1" fill="hold">
                                          <p:stCondLst>
                                            <p:cond delay="499"/>
                                          </p:stCondLst>
                                        </p:cTn>
                                        <p:tgtEl>
                                          <p:spTgt spid="39"/>
                                        </p:tgtEl>
                                        <p:attrNameLst>
                                          <p:attrName>style.visibility</p:attrName>
                                        </p:attrNameLst>
                                      </p:cBhvr>
                                      <p:to>
                                        <p:strVal val="hidden"/>
                                      </p:to>
                                    </p:set>
                                  </p:childTnLst>
                                </p:cTn>
                              </p:par>
                            </p:childTnLst>
                          </p:cTn>
                        </p:par>
                        <p:par>
                          <p:cTn id="58" fill="hold">
                            <p:stCondLst>
                              <p:cond delay="1000"/>
                            </p:stCondLst>
                            <p:childTnLst>
                              <p:par>
                                <p:cTn id="59" presetID="10" presetClass="entr" presetSubtype="0" fill="hold"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250"/>
                                        <p:tgtEl>
                                          <p:spTgt spid="3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2">
                                            <p:txEl>
                                              <p:pRg st="2" end="2"/>
                                            </p:txEl>
                                          </p:spTgt>
                                        </p:tgtEl>
                                        <p:attrNameLst>
                                          <p:attrName>style.visibility</p:attrName>
                                        </p:attrNameLst>
                                      </p:cBhvr>
                                      <p:to>
                                        <p:strVal val="visible"/>
                                      </p:to>
                                    </p:set>
                                    <p:animEffect transition="in" filter="fade">
                                      <p:cBhvr>
                                        <p:cTn id="64" dur="500"/>
                                        <p:tgtEl>
                                          <p:spTgt spid="42">
                                            <p:txEl>
                                              <p:pRg st="2" end="2"/>
                                            </p:txEl>
                                          </p:spTgt>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500"/>
                                        <p:tgtEl>
                                          <p:spTgt spid="4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fade">
                                      <p:cBhvr>
                                        <p:cTn id="70" dur="500"/>
                                        <p:tgtEl>
                                          <p:spTgt spid="40"/>
                                        </p:tgtEl>
                                      </p:cBhvr>
                                    </p:animEffect>
                                  </p:childTnLst>
                                </p:cTn>
                              </p:par>
                              <p:par>
                                <p:cTn id="71" presetID="10" presetClass="entr" presetSubtype="0" fill="hold" nodeType="with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fade">
                                      <p:cBhvr>
                                        <p:cTn id="73" dur="500"/>
                                        <p:tgtEl>
                                          <p:spTgt spid="58"/>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42">
                                            <p:txEl>
                                              <p:pRg st="3" end="3"/>
                                            </p:txEl>
                                          </p:spTgt>
                                        </p:tgtEl>
                                        <p:attrNameLst>
                                          <p:attrName>style.visibility</p:attrName>
                                        </p:attrNameLst>
                                      </p:cBhvr>
                                      <p:to>
                                        <p:strVal val="visible"/>
                                      </p:to>
                                    </p:set>
                                    <p:animEffect transition="in" filter="fade">
                                      <p:cBhvr>
                                        <p:cTn id="78" dur="500"/>
                                        <p:tgtEl>
                                          <p:spTgt spid="42">
                                            <p:txEl>
                                              <p:pRg st="3" end="3"/>
                                            </p:txEl>
                                          </p:spTgt>
                                        </p:tgtEl>
                                      </p:cBhvr>
                                    </p:animEffect>
                                  </p:childTnLst>
                                </p:cTn>
                              </p:par>
                              <p:par>
                                <p:cTn id="79" presetID="42" presetClass="entr" presetSubtype="0" fill="hold" nodeType="withEffect">
                                  <p:stCondLst>
                                    <p:cond delay="300"/>
                                  </p:stCondLst>
                                  <p:childTnLst>
                                    <p:set>
                                      <p:cBhvr>
                                        <p:cTn id="80" dur="1" fill="hold">
                                          <p:stCondLst>
                                            <p:cond delay="0"/>
                                          </p:stCondLst>
                                        </p:cTn>
                                        <p:tgtEl>
                                          <p:spTgt spid="4"/>
                                        </p:tgtEl>
                                        <p:attrNameLst>
                                          <p:attrName>style.visibility</p:attrName>
                                        </p:attrNameLst>
                                      </p:cBhvr>
                                      <p:to>
                                        <p:strVal val="visible"/>
                                      </p:to>
                                    </p:set>
                                    <p:animEffect transition="in" filter="fade">
                                      <p:cBhvr>
                                        <p:cTn id="81" dur="1000"/>
                                        <p:tgtEl>
                                          <p:spTgt spid="4"/>
                                        </p:tgtEl>
                                      </p:cBhvr>
                                    </p:animEffect>
                                    <p:anim calcmode="lin" valueType="num">
                                      <p:cBhvr>
                                        <p:cTn id="82" dur="1000" fill="hold"/>
                                        <p:tgtEl>
                                          <p:spTgt spid="4"/>
                                        </p:tgtEl>
                                        <p:attrNameLst>
                                          <p:attrName>ppt_x</p:attrName>
                                        </p:attrNameLst>
                                      </p:cBhvr>
                                      <p:tavLst>
                                        <p:tav tm="0">
                                          <p:val>
                                            <p:strVal val="#ppt_x"/>
                                          </p:val>
                                        </p:tav>
                                        <p:tav tm="100000">
                                          <p:val>
                                            <p:strVal val="#ppt_x"/>
                                          </p:val>
                                        </p:tav>
                                      </p:tavLst>
                                    </p:anim>
                                    <p:anim calcmode="lin" valueType="num">
                                      <p:cBhvr>
                                        <p:cTn id="83" dur="1000" fill="hold"/>
                                        <p:tgtEl>
                                          <p:spTgt spid="4"/>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30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1000"/>
                                        <p:tgtEl>
                                          <p:spTgt spid="36"/>
                                        </p:tgtEl>
                                      </p:cBhvr>
                                    </p:animEffect>
                                    <p:anim calcmode="lin" valueType="num">
                                      <p:cBhvr>
                                        <p:cTn id="87" dur="1000" fill="hold"/>
                                        <p:tgtEl>
                                          <p:spTgt spid="36"/>
                                        </p:tgtEl>
                                        <p:attrNameLst>
                                          <p:attrName>ppt_x</p:attrName>
                                        </p:attrNameLst>
                                      </p:cBhvr>
                                      <p:tavLst>
                                        <p:tav tm="0">
                                          <p:val>
                                            <p:strVal val="#ppt_x"/>
                                          </p:val>
                                        </p:tav>
                                        <p:tav tm="100000">
                                          <p:val>
                                            <p:strVal val="#ppt_x"/>
                                          </p:val>
                                        </p:tav>
                                      </p:tavLst>
                                    </p:anim>
                                    <p:anim calcmode="lin" valueType="num">
                                      <p:cBhvr>
                                        <p:cTn id="88" dur="1000" fill="hold"/>
                                        <p:tgtEl>
                                          <p:spTgt spid="36"/>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300"/>
                                  </p:stCondLst>
                                  <p:childTnLst>
                                    <p:set>
                                      <p:cBhvr>
                                        <p:cTn id="90" dur="1" fill="hold">
                                          <p:stCondLst>
                                            <p:cond delay="0"/>
                                          </p:stCondLst>
                                        </p:cTn>
                                        <p:tgtEl>
                                          <p:spTgt spid="3"/>
                                        </p:tgtEl>
                                        <p:attrNameLst>
                                          <p:attrName>style.visibility</p:attrName>
                                        </p:attrNameLst>
                                      </p:cBhvr>
                                      <p:to>
                                        <p:strVal val="visible"/>
                                      </p:to>
                                    </p:set>
                                    <p:animEffect transition="in" filter="fade">
                                      <p:cBhvr>
                                        <p:cTn id="91" dur="1000"/>
                                        <p:tgtEl>
                                          <p:spTgt spid="3"/>
                                        </p:tgtEl>
                                      </p:cBhvr>
                                    </p:animEffect>
                                    <p:anim calcmode="lin" valueType="num">
                                      <p:cBhvr>
                                        <p:cTn id="92" dur="1000" fill="hold"/>
                                        <p:tgtEl>
                                          <p:spTgt spid="3"/>
                                        </p:tgtEl>
                                        <p:attrNameLst>
                                          <p:attrName>ppt_x</p:attrName>
                                        </p:attrNameLst>
                                      </p:cBhvr>
                                      <p:tavLst>
                                        <p:tav tm="0">
                                          <p:val>
                                            <p:strVal val="#ppt_x"/>
                                          </p:val>
                                        </p:tav>
                                        <p:tav tm="100000">
                                          <p:val>
                                            <p:strVal val="#ppt_x"/>
                                          </p:val>
                                        </p:tav>
                                      </p:tavLst>
                                    </p:anim>
                                    <p:anim calcmode="lin" valueType="num">
                                      <p:cBhvr>
                                        <p:cTn id="9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55" grpId="0" animBg="1"/>
      <p:bldP spid="55" grpId="1" animBg="1"/>
      <p:bldP spid="57" grpId="0" animBg="1"/>
      <p:bldP spid="57" grpId="1" animBg="1"/>
      <p:bldP spid="68" grpId="0"/>
      <p:bldP spid="68" grpId="1"/>
      <p:bldP spid="3" grpId="0" animBg="1"/>
      <p:bldP spid="36" grpId="0" animBg="1"/>
      <p:bldP spid="39" grpId="0" animBg="1"/>
      <p:bldP spid="39" grpId="1" animBg="1"/>
      <p:bldP spid="4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1" y="296898"/>
            <a:ext cx="11773301" cy="917575"/>
          </a:xfrm>
        </p:spPr>
        <p:txBody>
          <a:bodyPr/>
          <a:lstStyle/>
          <a:p>
            <a:pPr defTabSz="932563" fontAlgn="auto">
              <a:spcAft>
                <a:spcPts val="0"/>
              </a:spcAft>
              <a:defRPr/>
            </a:pPr>
            <a:r>
              <a:rPr sz="5399" dirty="0"/>
              <a:t>Network </a:t>
            </a:r>
            <a:r>
              <a:rPr sz="5399" dirty="0" smtClean="0"/>
              <a:t>Security</a:t>
            </a:r>
            <a:endParaRPr sz="5399" dirty="0"/>
          </a:p>
        </p:txBody>
      </p:sp>
      <p:sp>
        <p:nvSpPr>
          <p:cNvPr id="3" name="Content Placeholder 2"/>
          <p:cNvSpPr>
            <a:spLocks noGrp="1"/>
          </p:cNvSpPr>
          <p:nvPr>
            <p:ph type="body" sz="quarter" idx="10"/>
          </p:nvPr>
        </p:nvSpPr>
        <p:spPr>
          <a:xfrm>
            <a:off x="214748" y="1446986"/>
            <a:ext cx="5719882" cy="5409710"/>
          </a:xfrm>
        </p:spPr>
        <p:txBody>
          <a:bodyPr>
            <a:normAutofit/>
          </a:bodyPr>
          <a:lstStyle/>
          <a:p>
            <a:pPr defTabSz="932563" fontAlgn="auto">
              <a:spcAft>
                <a:spcPts val="0"/>
              </a:spcAft>
              <a:buFont typeface="Wingdings" panose="05000000000000000000" pitchFamily="2" charset="2"/>
              <a:buChar char="ü"/>
              <a:defRPr/>
            </a:pPr>
            <a:r>
              <a:rPr lang="en-US" dirty="0">
                <a:gradFill>
                  <a:gsLst>
                    <a:gs pos="1250">
                      <a:schemeClr val="tx1"/>
                    </a:gs>
                    <a:gs pos="100000">
                      <a:schemeClr val="tx1"/>
                    </a:gs>
                  </a:gsLst>
                  <a:lin ang="5400000" scaled="0"/>
                </a:gradFill>
              </a:rPr>
              <a:t>Segment </a:t>
            </a:r>
            <a:r>
              <a:rPr lang="en-US" dirty="0" smtClean="0">
                <a:gradFill>
                  <a:gsLst>
                    <a:gs pos="1250">
                      <a:schemeClr val="tx1"/>
                    </a:gs>
                    <a:gs pos="100000">
                      <a:schemeClr val="tx1"/>
                    </a:gs>
                  </a:gsLst>
                  <a:lin ang="5400000" scaled="0"/>
                </a:gradFill>
              </a:rPr>
              <a:t>network for security</a:t>
            </a:r>
            <a:endParaRPr lang="en-US" dirty="0">
              <a:gradFill>
                <a:gsLst>
                  <a:gs pos="1250">
                    <a:schemeClr val="tx1"/>
                  </a:gs>
                  <a:gs pos="100000">
                    <a:schemeClr val="tx1"/>
                  </a:gs>
                </a:gsLst>
                <a:lin ang="5400000" scaled="0"/>
              </a:gradFill>
            </a:endParaRPr>
          </a:p>
          <a:p>
            <a:pPr defTabSz="932563" fontAlgn="auto">
              <a:spcAft>
                <a:spcPts val="0"/>
              </a:spcAft>
              <a:buFont typeface="Wingdings" panose="05000000000000000000" pitchFamily="2" charset="2"/>
              <a:buChar char="ü"/>
              <a:defRPr/>
            </a:pPr>
            <a:r>
              <a:rPr lang="en-US" dirty="0" smtClean="0">
                <a:gradFill>
                  <a:gsLst>
                    <a:gs pos="1250">
                      <a:schemeClr val="tx1"/>
                    </a:gs>
                    <a:gs pos="100000">
                      <a:schemeClr val="tx1"/>
                    </a:gs>
                  </a:gsLst>
                  <a:lin ang="5400000" scaled="0"/>
                </a:gradFill>
              </a:rPr>
              <a:t>5 </a:t>
            </a:r>
            <a:r>
              <a:rPr lang="en-US" dirty="0">
                <a:gradFill>
                  <a:gsLst>
                    <a:gs pos="1250">
                      <a:schemeClr val="tx1"/>
                    </a:gs>
                    <a:gs pos="100000">
                      <a:schemeClr val="tx1"/>
                    </a:gs>
                  </a:gsLst>
                  <a:lin ang="5400000" scaled="0"/>
                </a:gradFill>
              </a:rPr>
              <a:t>tuple ACLs on both directions</a:t>
            </a:r>
            <a:endParaRPr lang="en-US" dirty="0"/>
          </a:p>
          <a:p>
            <a:pPr defTabSz="932563" fontAlgn="auto">
              <a:spcAft>
                <a:spcPts val="0"/>
              </a:spcAft>
              <a:buFont typeface="Wingdings" panose="05000000000000000000" pitchFamily="2" charset="2"/>
              <a:buChar char="ü"/>
              <a:defRPr/>
            </a:pPr>
            <a:r>
              <a:rPr lang="en-US" dirty="0" smtClean="0">
                <a:gradFill>
                  <a:gsLst>
                    <a:gs pos="1250">
                      <a:schemeClr val="tx1"/>
                    </a:gs>
                    <a:gs pos="100000">
                      <a:schemeClr val="tx1"/>
                    </a:gs>
                  </a:gsLst>
                  <a:lin ang="5400000" scaled="0"/>
                </a:gradFill>
              </a:rPr>
              <a:t>Protect </a:t>
            </a:r>
            <a:r>
              <a:rPr lang="en-US" dirty="0">
                <a:gradFill>
                  <a:gsLst>
                    <a:gs pos="1250">
                      <a:schemeClr val="tx1"/>
                    </a:gs>
                    <a:gs pos="100000">
                      <a:schemeClr val="tx1"/>
                    </a:gs>
                  </a:gsLst>
                  <a:lin ang="5400000" scaled="0"/>
                </a:gradFill>
              </a:rPr>
              <a:t>i</a:t>
            </a:r>
            <a:r>
              <a:rPr lang="en-US" dirty="0" smtClean="0">
                <a:gradFill>
                  <a:gsLst>
                    <a:gs pos="1250">
                      <a:schemeClr val="tx1"/>
                    </a:gs>
                    <a:gs pos="100000">
                      <a:schemeClr val="tx1"/>
                    </a:gs>
                  </a:gsLst>
                  <a:lin ang="5400000" scaled="0"/>
                </a:gradFill>
              </a:rPr>
              <a:t>nternet </a:t>
            </a:r>
            <a:r>
              <a:rPr lang="en-US" dirty="0">
                <a:gradFill>
                  <a:gsLst>
                    <a:gs pos="1250">
                      <a:schemeClr val="tx1"/>
                    </a:gs>
                    <a:gs pos="100000">
                      <a:schemeClr val="tx1"/>
                    </a:gs>
                  </a:gsLst>
                  <a:lin ang="5400000" scaled="0"/>
                </a:gradFill>
              </a:rPr>
              <a:t>and </a:t>
            </a:r>
            <a:r>
              <a:rPr lang="en-US" dirty="0" smtClean="0">
                <a:gradFill>
                  <a:gsLst>
                    <a:gs pos="1250">
                      <a:schemeClr val="tx1"/>
                    </a:gs>
                    <a:gs pos="100000">
                      <a:schemeClr val="tx1"/>
                    </a:gs>
                  </a:gsLst>
                  <a:lin ang="5400000" scaled="0"/>
                </a:gradFill>
              </a:rPr>
              <a:t>internal </a:t>
            </a:r>
            <a:r>
              <a:rPr lang="en-US" dirty="0">
                <a:gradFill>
                  <a:gsLst>
                    <a:gs pos="1250">
                      <a:schemeClr val="tx1"/>
                    </a:gs>
                    <a:gs pos="100000">
                      <a:schemeClr val="tx1"/>
                    </a:gs>
                  </a:gsLst>
                  <a:lin ang="5400000" scaled="0"/>
                </a:gradFill>
              </a:rPr>
              <a:t>traffic</a:t>
            </a:r>
            <a:endParaRPr lang="en-US" dirty="0"/>
          </a:p>
          <a:p>
            <a:pPr defTabSz="932563" fontAlgn="auto">
              <a:spcAft>
                <a:spcPts val="0"/>
              </a:spcAft>
              <a:buFont typeface="Wingdings" panose="05000000000000000000" pitchFamily="2" charset="2"/>
              <a:buChar char="ü"/>
              <a:defRPr/>
            </a:pPr>
            <a:r>
              <a:rPr lang="en-US" dirty="0" smtClean="0">
                <a:gradFill>
                  <a:gsLst>
                    <a:gs pos="1250">
                      <a:schemeClr val="tx1"/>
                    </a:gs>
                    <a:gs pos="100000">
                      <a:schemeClr val="tx1"/>
                    </a:gs>
                  </a:gsLst>
                  <a:lin ang="5400000" scaled="0"/>
                </a:gradFill>
              </a:rPr>
              <a:t>Enables </a:t>
            </a:r>
            <a:r>
              <a:rPr lang="en-US" dirty="0">
                <a:gradFill>
                  <a:gsLst>
                    <a:gs pos="1250">
                      <a:schemeClr val="tx1"/>
                    </a:gs>
                    <a:gs pos="100000">
                      <a:schemeClr val="tx1"/>
                    </a:gs>
                  </a:gsLst>
                  <a:lin ang="5400000" scaled="0"/>
                </a:gradFill>
              </a:rPr>
              <a:t>DMZ subnets</a:t>
            </a:r>
            <a:endParaRPr lang="en-US" dirty="0"/>
          </a:p>
          <a:p>
            <a:pPr defTabSz="932563" fontAlgn="auto">
              <a:spcAft>
                <a:spcPts val="0"/>
              </a:spcAft>
              <a:buFont typeface="Wingdings" panose="05000000000000000000" pitchFamily="2" charset="2"/>
              <a:buChar char="ü"/>
              <a:defRPr/>
            </a:pPr>
            <a:r>
              <a:rPr lang="en-US" dirty="0" smtClean="0">
                <a:gradFill>
                  <a:gsLst>
                    <a:gs pos="1250">
                      <a:schemeClr val="tx1"/>
                    </a:gs>
                    <a:gs pos="100000">
                      <a:schemeClr val="tx1"/>
                    </a:gs>
                  </a:gsLst>
                  <a:lin ang="5400000" scaled="0"/>
                </a:gradFill>
              </a:rPr>
              <a:t>Associated </a:t>
            </a:r>
            <a:r>
              <a:rPr lang="en-US" dirty="0">
                <a:gradFill>
                  <a:gsLst>
                    <a:gs pos="1250">
                      <a:schemeClr val="tx1"/>
                    </a:gs>
                    <a:gs pos="100000">
                      <a:schemeClr val="tx1"/>
                    </a:gs>
                  </a:gsLst>
                  <a:lin ang="5400000" scaled="0"/>
                </a:gradFill>
              </a:rPr>
              <a:t>to </a:t>
            </a:r>
            <a:r>
              <a:rPr lang="en-US" dirty="0" smtClean="0">
                <a:gradFill>
                  <a:gsLst>
                    <a:gs pos="1250">
                      <a:schemeClr val="tx1"/>
                    </a:gs>
                    <a:gs pos="100000">
                      <a:schemeClr val="tx1"/>
                    </a:gs>
                  </a:gsLst>
                  <a:lin ang="5400000" scaled="0"/>
                </a:gradFill>
              </a:rPr>
              <a:t>subnets or VMs</a:t>
            </a:r>
          </a:p>
          <a:p>
            <a:pPr defTabSz="932563" fontAlgn="auto">
              <a:spcAft>
                <a:spcPts val="0"/>
              </a:spcAft>
              <a:buFont typeface="Wingdings" panose="05000000000000000000" pitchFamily="2" charset="2"/>
              <a:buChar char="ü"/>
              <a:defRPr/>
            </a:pPr>
            <a:r>
              <a:rPr lang="en-US" dirty="0" smtClean="0">
                <a:gradFill>
                  <a:gsLst>
                    <a:gs pos="1250">
                      <a:schemeClr val="tx1"/>
                    </a:gs>
                    <a:gs pos="100000">
                      <a:schemeClr val="tx1"/>
                    </a:gs>
                  </a:gsLst>
                  <a:lin ang="5400000" scaled="0"/>
                </a:gradFill>
              </a:rPr>
              <a:t>ACLs </a:t>
            </a:r>
            <a:r>
              <a:rPr lang="en-US" dirty="0">
                <a:gradFill>
                  <a:gsLst>
                    <a:gs pos="1250">
                      <a:schemeClr val="tx1"/>
                    </a:gs>
                    <a:gs pos="100000">
                      <a:schemeClr val="tx1"/>
                    </a:gs>
                  </a:gsLst>
                  <a:lin ang="5400000" scaled="0"/>
                </a:gradFill>
              </a:rPr>
              <a:t>can be updated independent of VMs</a:t>
            </a:r>
            <a:endParaRPr lang="en-US" dirty="0"/>
          </a:p>
        </p:txBody>
      </p:sp>
      <p:sp>
        <p:nvSpPr>
          <p:cNvPr id="218" name="Rounded Rectangle 217"/>
          <p:cNvSpPr/>
          <p:nvPr/>
        </p:nvSpPr>
        <p:spPr>
          <a:xfrm>
            <a:off x="6650058" y="3928580"/>
            <a:ext cx="4784197" cy="1991068"/>
          </a:xfrm>
          <a:prstGeom prst="roundRect">
            <a:avLst>
              <a:gd name="adj" fmla="val 7613"/>
            </a:avLst>
          </a:prstGeom>
          <a:solidFill>
            <a:srgbClr val="002060"/>
          </a:solidFill>
          <a:ln/>
          <a:scene3d>
            <a:camera prst="orthographicFront">
              <a:rot lat="0" lon="0" rev="0"/>
            </a:camera>
            <a:lightRig rig="twoPt" dir="tl"/>
          </a:scene3d>
          <a:sp3d prstMaterial="flat">
            <a:bevelT w="19050" h="31750"/>
          </a:sp3d>
        </p:spPr>
        <p:style>
          <a:lnRef idx="0">
            <a:schemeClr val="accent3"/>
          </a:lnRef>
          <a:fillRef idx="3">
            <a:schemeClr val="accent3"/>
          </a:fillRef>
          <a:effectRef idx="3">
            <a:schemeClr val="accent3"/>
          </a:effectRef>
          <a:fontRef idx="minor">
            <a:schemeClr val="lt1"/>
          </a:fontRef>
        </p:style>
        <p:txBody>
          <a:bodyPr anchor="ctr"/>
          <a:lstStyle/>
          <a:p>
            <a:pPr marL="0" marR="0" lvl="0" indent="0" algn="ctr" defTabSz="914309"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n-ea"/>
              <a:cs typeface="+mn-cs"/>
            </a:endParaRPr>
          </a:p>
        </p:txBody>
      </p:sp>
      <p:sp>
        <p:nvSpPr>
          <p:cNvPr id="219" name="TextBox 218"/>
          <p:cNvSpPr txBox="1"/>
          <p:nvPr/>
        </p:nvSpPr>
        <p:spPr>
          <a:xfrm>
            <a:off x="5313363" y="5899150"/>
            <a:ext cx="2498725" cy="522288"/>
          </a:xfrm>
          <a:prstGeom prst="rect">
            <a:avLst/>
          </a:prstGeom>
          <a:noFill/>
        </p:spPr>
        <p:txBody>
          <a:bodyPr wrap="none">
            <a:spAutoFit/>
          </a:bodyPr>
          <a:lstStyle/>
          <a:p>
            <a:pPr marL="0" marR="0" lvl="0" indent="0" algn="ctr" defTabSz="914309"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S PGothic" pitchFamily="34" charset="-128"/>
                <a:cs typeface="+mn-cs"/>
              </a:rPr>
              <a:t>Virtual Network</a:t>
            </a:r>
            <a:endParaRPr kumimoji="0" lang="en-US" sz="2800" b="0" i="0" u="none" strike="noStrike" kern="1200" cap="none" spc="0" normalizeH="0" baseline="0" noProof="0" dirty="0">
              <a:ln>
                <a:noFill/>
              </a:ln>
              <a:solidFill>
                <a:srgbClr val="FFFFFF"/>
              </a:solidFill>
              <a:effectLst/>
              <a:uLnTx/>
              <a:uFillTx/>
              <a:latin typeface="Calibri"/>
              <a:ea typeface="MS PGothic" pitchFamily="34" charset="-128"/>
              <a:cs typeface="+mn-cs"/>
            </a:endParaRPr>
          </a:p>
        </p:txBody>
      </p:sp>
      <p:sp>
        <p:nvSpPr>
          <p:cNvPr id="220" name="TextBox 219"/>
          <p:cNvSpPr txBox="1"/>
          <p:nvPr/>
        </p:nvSpPr>
        <p:spPr>
          <a:xfrm>
            <a:off x="7693025" y="5492750"/>
            <a:ext cx="893763" cy="442913"/>
          </a:xfrm>
          <a:prstGeom prst="rect">
            <a:avLst/>
          </a:prstGeom>
          <a:noFill/>
        </p:spPr>
        <p:txBody>
          <a:bodyPr lIns="0" tIns="0" rIns="0" bIns="0" anchor="ctr">
            <a:spAutoFit/>
          </a:bodyPr>
          <a:lstStyle/>
          <a:p>
            <a:pPr marL="0" marR="0" lvl="0" indent="0" algn="ctr" defTabSz="914309" rtl="0" eaLnBrk="0" fontAlgn="base" latinLnBrk="0" hangingPunct="0">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S PGothic" pitchFamily="34" charset="-128"/>
                <a:cs typeface="+mn-cs"/>
              </a:rPr>
              <a:t>Backend</a:t>
            </a:r>
          </a:p>
          <a:p>
            <a:pPr marL="0" marR="0" lvl="0" indent="0" algn="ctr" defTabSz="914309" rtl="0" eaLnBrk="0" fontAlgn="base" latinLnBrk="0" hangingPunct="0">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S PGothic" pitchFamily="34" charset="-128"/>
                <a:cs typeface="+mn-cs"/>
              </a:rPr>
              <a:t>10.3/16</a:t>
            </a:r>
          </a:p>
        </p:txBody>
      </p:sp>
      <p:sp>
        <p:nvSpPr>
          <p:cNvPr id="221" name="TextBox 220"/>
          <p:cNvSpPr txBox="1"/>
          <p:nvPr/>
        </p:nvSpPr>
        <p:spPr>
          <a:xfrm>
            <a:off x="9061450" y="5492750"/>
            <a:ext cx="887413" cy="442913"/>
          </a:xfrm>
          <a:prstGeom prst="rect">
            <a:avLst/>
          </a:prstGeom>
          <a:noFill/>
        </p:spPr>
        <p:txBody>
          <a:bodyPr lIns="0" tIns="0" rIns="0" bIns="0" anchor="ctr">
            <a:spAutoFit/>
          </a:bodyPr>
          <a:lstStyle/>
          <a:p>
            <a:pPr marL="0" marR="0" lvl="0" indent="0" algn="ctr" defTabSz="914309" rtl="0" eaLnBrk="0" fontAlgn="base" latinLnBrk="0" hangingPunct="0">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S PGothic" pitchFamily="34" charset="-128"/>
                <a:cs typeface="+mn-cs"/>
              </a:rPr>
              <a:t>Mid-tier</a:t>
            </a:r>
          </a:p>
          <a:p>
            <a:pPr marL="0" marR="0" lvl="0" indent="0" algn="ctr" defTabSz="914309" rtl="0" eaLnBrk="0" fontAlgn="base" latinLnBrk="0" hangingPunct="0">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S PGothic" pitchFamily="34" charset="-128"/>
                <a:cs typeface="+mn-cs"/>
              </a:rPr>
              <a:t>10.2/16</a:t>
            </a:r>
          </a:p>
        </p:txBody>
      </p:sp>
      <p:sp>
        <p:nvSpPr>
          <p:cNvPr id="222" name="TextBox 221"/>
          <p:cNvSpPr txBox="1"/>
          <p:nvPr/>
        </p:nvSpPr>
        <p:spPr>
          <a:xfrm>
            <a:off x="10429875" y="5492750"/>
            <a:ext cx="893763" cy="442913"/>
          </a:xfrm>
          <a:prstGeom prst="rect">
            <a:avLst/>
          </a:prstGeom>
          <a:noFill/>
        </p:spPr>
        <p:txBody>
          <a:bodyPr lIns="0" tIns="0" rIns="0" bIns="0" anchor="ctr">
            <a:spAutoFit/>
          </a:bodyPr>
          <a:lstStyle/>
          <a:p>
            <a:pPr marL="0" marR="0" lvl="0" indent="0" algn="ctr" defTabSz="914309" rtl="0" eaLnBrk="0" fontAlgn="base" latinLnBrk="0" hangingPunct="0">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S PGothic" pitchFamily="34" charset="-128"/>
                <a:cs typeface="+mn-cs"/>
              </a:rPr>
              <a:t>Frontend</a:t>
            </a:r>
          </a:p>
          <a:p>
            <a:pPr marL="0" marR="0" lvl="0" indent="0" algn="ctr" defTabSz="914309" rtl="0" eaLnBrk="0" fontAlgn="base" latinLnBrk="0" hangingPunct="0">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S PGothic" pitchFamily="34" charset="-128"/>
                <a:cs typeface="+mn-cs"/>
              </a:rPr>
              <a:t>10.1/16</a:t>
            </a:r>
          </a:p>
        </p:txBody>
      </p:sp>
      <p:grpSp>
        <p:nvGrpSpPr>
          <p:cNvPr id="83979" name="Group 222"/>
          <p:cNvGrpSpPr>
            <a:grpSpLocks/>
          </p:cNvGrpSpPr>
          <p:nvPr/>
        </p:nvGrpSpPr>
        <p:grpSpPr bwMode="auto">
          <a:xfrm>
            <a:off x="6757988" y="4503738"/>
            <a:ext cx="741362" cy="739775"/>
            <a:chOff x="2915928" y="2972963"/>
            <a:chExt cx="822960" cy="828366"/>
          </a:xfrm>
        </p:grpSpPr>
        <p:sp>
          <p:nvSpPr>
            <p:cNvPr id="224" name="Oval 223"/>
            <p:cNvSpPr/>
            <p:nvPr/>
          </p:nvSpPr>
          <p:spPr bwMode="auto">
            <a:xfrm>
              <a:off x="2915928" y="2972963"/>
              <a:ext cx="822960" cy="823033"/>
            </a:xfrm>
            <a:prstGeom prst="ellipse">
              <a:avLst/>
            </a:prstGeom>
            <a:solidFill>
              <a:srgbClr val="FFFFFF"/>
            </a:solidFill>
            <a:ln w="76200" cap="flat" cmpd="sng" algn="ctr">
              <a:noFill/>
              <a:prstDash val="solid"/>
              <a:headEnd type="none" w="med" len="med"/>
              <a:tailEnd type="none" w="med" len="med"/>
            </a:ln>
            <a:effectLst/>
          </p:spPr>
          <p:txBody>
            <a:bodyPr lIns="182857" tIns="146285" rIns="182857" bIns="146285"/>
            <a:lstStyle/>
            <a:p>
              <a:pPr marL="0" marR="0" lvl="0" indent="0" algn="ctr" defTabSz="914008" rtl="0" eaLnBrk="0" fontAlgn="base" latinLnBrk="0" hangingPunct="0">
                <a:lnSpc>
                  <a:spcPct val="90000"/>
                </a:lnSpc>
                <a:spcBef>
                  <a:spcPct val="0"/>
                </a:spcBef>
                <a:spcAft>
                  <a:spcPct val="0"/>
                </a:spcAft>
                <a:buClrTx/>
                <a:buSzTx/>
                <a:buFontTx/>
                <a:buNone/>
                <a:tabLst/>
                <a:defRPr/>
              </a:pPr>
              <a:endParaRPr kumimoji="0" lang="en-US" sz="3200" b="0" i="0" u="none" strike="noStrike" kern="0" cap="none" spc="-50" normalizeH="0" baseline="0" noProof="0" dirty="0">
                <a:ln>
                  <a:noFill/>
                </a:ln>
                <a:solidFill>
                  <a:srgbClr val="FFFFFF"/>
                </a:solidFill>
                <a:effectLst/>
                <a:uLnTx/>
                <a:uFillTx/>
                <a:latin typeface="Calibri"/>
                <a:ea typeface="MS PGothic" pitchFamily="34" charset="-128"/>
                <a:cs typeface="+mn-cs"/>
              </a:endParaRPr>
            </a:p>
          </p:txBody>
        </p:sp>
        <p:sp>
          <p:nvSpPr>
            <p:cNvPr id="225" name="Freeform 52"/>
            <p:cNvSpPr>
              <a:spLocks noEditPoints="1"/>
            </p:cNvSpPr>
            <p:nvPr/>
          </p:nvSpPr>
          <p:spPr bwMode="auto">
            <a:xfrm>
              <a:off x="3127395" y="3049400"/>
              <a:ext cx="400025" cy="284418"/>
            </a:xfrm>
            <a:custGeom>
              <a:avLst/>
              <a:gdLst>
                <a:gd name="T0" fmla="*/ 179 w 181"/>
                <a:gd name="T1" fmla="*/ 46 h 135"/>
                <a:gd name="T2" fmla="*/ 101 w 181"/>
                <a:gd name="T3" fmla="*/ 1 h 135"/>
                <a:gd name="T4" fmla="*/ 95 w 181"/>
                <a:gd name="T5" fmla="*/ 1 h 135"/>
                <a:gd name="T6" fmla="*/ 97 w 181"/>
                <a:gd name="T7" fmla="*/ 95 h 135"/>
                <a:gd name="T8" fmla="*/ 22 w 181"/>
                <a:gd name="T9" fmla="*/ 86 h 135"/>
                <a:gd name="T10" fmla="*/ 67 w 181"/>
                <a:gd name="T11" fmla="*/ 119 h 135"/>
                <a:gd name="T12" fmla="*/ 21 w 181"/>
                <a:gd name="T13" fmla="*/ 88 h 135"/>
                <a:gd name="T14" fmla="*/ 100 w 181"/>
                <a:gd name="T15" fmla="*/ 102 h 135"/>
                <a:gd name="T16" fmla="*/ 98 w 181"/>
                <a:gd name="T17" fmla="*/ 135 h 135"/>
                <a:gd name="T18" fmla="*/ 94 w 181"/>
                <a:gd name="T19" fmla="*/ 134 h 135"/>
                <a:gd name="T20" fmla="*/ 81 w 181"/>
                <a:gd name="T21" fmla="*/ 122 h 135"/>
                <a:gd name="T22" fmla="*/ 94 w 181"/>
                <a:gd name="T23" fmla="*/ 127 h 135"/>
                <a:gd name="T24" fmla="*/ 6 w 181"/>
                <a:gd name="T25" fmla="*/ 55 h 135"/>
                <a:gd name="T26" fmla="*/ 6 w 181"/>
                <a:gd name="T27" fmla="*/ 77 h 135"/>
                <a:gd name="T28" fmla="*/ 7 w 181"/>
                <a:gd name="T29" fmla="*/ 85 h 135"/>
                <a:gd name="T30" fmla="*/ 0 w 181"/>
                <a:gd name="T31" fmla="*/ 81 h 135"/>
                <a:gd name="T32" fmla="*/ 0 w 181"/>
                <a:gd name="T33" fmla="*/ 51 h 135"/>
                <a:gd name="T34" fmla="*/ 6 w 181"/>
                <a:gd name="T35" fmla="*/ 47 h 135"/>
                <a:gd name="T36" fmla="*/ 11 w 181"/>
                <a:gd name="T37" fmla="*/ 50 h 135"/>
                <a:gd name="T38" fmla="*/ 100 w 181"/>
                <a:gd name="T39" fmla="*/ 102 h 135"/>
                <a:gd name="T40" fmla="*/ 181 w 181"/>
                <a:gd name="T41" fmla="*/ 51 h 135"/>
                <a:gd name="T42" fmla="*/ 178 w 181"/>
                <a:gd name="T43" fmla="*/ 81 h 135"/>
                <a:gd name="T44" fmla="*/ 104 w 181"/>
                <a:gd name="T45" fmla="*/ 102 h 135"/>
                <a:gd name="T46" fmla="*/ 181 w 181"/>
                <a:gd name="T47" fmla="*/ 50 h 135"/>
                <a:gd name="T48" fmla="*/ 59 w 181"/>
                <a:gd name="T49" fmla="*/ 100 h 135"/>
                <a:gd name="T50" fmla="*/ 36 w 181"/>
                <a:gd name="T51" fmla="*/ 87 h 135"/>
                <a:gd name="T52" fmla="*/ 34 w 181"/>
                <a:gd name="T53" fmla="*/ 82 h 135"/>
                <a:gd name="T54" fmla="*/ 59 w 181"/>
                <a:gd name="T55" fmla="*/ 93 h 135"/>
                <a:gd name="T56" fmla="*/ 61 w 181"/>
                <a:gd name="T57" fmla="*/ 99 h 135"/>
                <a:gd name="T58" fmla="*/ 80 w 181"/>
                <a:gd name="T59" fmla="*/ 117 h 135"/>
                <a:gd name="T60" fmla="*/ 73 w 181"/>
                <a:gd name="T61" fmla="*/ 124 h 135"/>
                <a:gd name="T62" fmla="*/ 70 w 181"/>
                <a:gd name="T63" fmla="*/ 121 h 135"/>
                <a:gd name="T64" fmla="*/ 71 w 181"/>
                <a:gd name="T65" fmla="*/ 104 h 135"/>
                <a:gd name="T66" fmla="*/ 80 w 181"/>
                <a:gd name="T67" fmla="*/ 100 h 135"/>
                <a:gd name="T68" fmla="*/ 80 w 181"/>
                <a:gd name="T69" fmla="*/ 103 h 135"/>
                <a:gd name="T70" fmla="*/ 74 w 181"/>
                <a:gd name="T71" fmla="*/ 118 h 135"/>
                <a:gd name="T72" fmla="*/ 80 w 181"/>
                <a:gd name="T73" fmla="*/ 117 h 135"/>
                <a:gd name="T74" fmla="*/ 20 w 181"/>
                <a:gd name="T75" fmla="*/ 86 h 135"/>
                <a:gd name="T76" fmla="*/ 10 w 181"/>
                <a:gd name="T77" fmla="*/ 89 h 135"/>
                <a:gd name="T78" fmla="*/ 9 w 181"/>
                <a:gd name="T79" fmla="*/ 72 h 135"/>
                <a:gd name="T80" fmla="*/ 17 w 181"/>
                <a:gd name="T81" fmla="*/ 66 h 135"/>
                <a:gd name="T82" fmla="*/ 20 w 181"/>
                <a:gd name="T83" fmla="*/ 66 h 135"/>
                <a:gd name="T84" fmla="*/ 14 w 181"/>
                <a:gd name="T85" fmla="*/ 72 h 135"/>
                <a:gd name="T86" fmla="*/ 17 w 181"/>
                <a:gd name="T87" fmla="*/ 83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1" h="135">
                  <a:moveTo>
                    <a:pt x="97" y="95"/>
                  </a:moveTo>
                  <a:cubicBezTo>
                    <a:pt x="179" y="46"/>
                    <a:pt x="179" y="46"/>
                    <a:pt x="179" y="46"/>
                  </a:cubicBezTo>
                  <a:cubicBezTo>
                    <a:pt x="179" y="46"/>
                    <a:pt x="179" y="46"/>
                    <a:pt x="178" y="46"/>
                  </a:cubicBezTo>
                  <a:cubicBezTo>
                    <a:pt x="101" y="1"/>
                    <a:pt x="101" y="1"/>
                    <a:pt x="101" y="1"/>
                  </a:cubicBezTo>
                  <a:cubicBezTo>
                    <a:pt x="100" y="0"/>
                    <a:pt x="99" y="0"/>
                    <a:pt x="98" y="0"/>
                  </a:cubicBezTo>
                  <a:cubicBezTo>
                    <a:pt x="97" y="0"/>
                    <a:pt x="96" y="0"/>
                    <a:pt x="95" y="1"/>
                  </a:cubicBezTo>
                  <a:cubicBezTo>
                    <a:pt x="14" y="48"/>
                    <a:pt x="14" y="48"/>
                    <a:pt x="14" y="48"/>
                  </a:cubicBezTo>
                  <a:cubicBezTo>
                    <a:pt x="97" y="95"/>
                    <a:pt x="97" y="95"/>
                    <a:pt x="97" y="95"/>
                  </a:cubicBezTo>
                  <a:cubicBezTo>
                    <a:pt x="97" y="95"/>
                    <a:pt x="97" y="95"/>
                    <a:pt x="97" y="95"/>
                  </a:cubicBezTo>
                  <a:close/>
                  <a:moveTo>
                    <a:pt x="22" y="86"/>
                  </a:moveTo>
                  <a:cubicBezTo>
                    <a:pt x="67" y="112"/>
                    <a:pt x="67" y="112"/>
                    <a:pt x="67" y="112"/>
                  </a:cubicBezTo>
                  <a:cubicBezTo>
                    <a:pt x="67" y="119"/>
                    <a:pt x="67" y="119"/>
                    <a:pt x="67" y="119"/>
                  </a:cubicBezTo>
                  <a:cubicBezTo>
                    <a:pt x="17" y="90"/>
                    <a:pt x="17" y="90"/>
                    <a:pt x="17" y="90"/>
                  </a:cubicBezTo>
                  <a:cubicBezTo>
                    <a:pt x="21" y="88"/>
                    <a:pt x="21" y="88"/>
                    <a:pt x="21" y="88"/>
                  </a:cubicBezTo>
                  <a:cubicBezTo>
                    <a:pt x="21" y="87"/>
                    <a:pt x="22" y="87"/>
                    <a:pt x="22" y="86"/>
                  </a:cubicBezTo>
                  <a:close/>
                  <a:moveTo>
                    <a:pt x="100" y="102"/>
                  </a:moveTo>
                  <a:cubicBezTo>
                    <a:pt x="100" y="132"/>
                    <a:pt x="100" y="132"/>
                    <a:pt x="100" y="132"/>
                  </a:cubicBezTo>
                  <a:cubicBezTo>
                    <a:pt x="100" y="133"/>
                    <a:pt x="99" y="134"/>
                    <a:pt x="98" y="135"/>
                  </a:cubicBezTo>
                  <a:cubicBezTo>
                    <a:pt x="98" y="135"/>
                    <a:pt x="97" y="135"/>
                    <a:pt x="96" y="135"/>
                  </a:cubicBezTo>
                  <a:cubicBezTo>
                    <a:pt x="96" y="135"/>
                    <a:pt x="95" y="135"/>
                    <a:pt x="94" y="134"/>
                  </a:cubicBezTo>
                  <a:cubicBezTo>
                    <a:pt x="76" y="124"/>
                    <a:pt x="76" y="124"/>
                    <a:pt x="76" y="124"/>
                  </a:cubicBezTo>
                  <a:cubicBezTo>
                    <a:pt x="81" y="122"/>
                    <a:pt x="81" y="122"/>
                    <a:pt x="81" y="122"/>
                  </a:cubicBezTo>
                  <a:cubicBezTo>
                    <a:pt x="82" y="121"/>
                    <a:pt x="82" y="121"/>
                    <a:pt x="82" y="120"/>
                  </a:cubicBezTo>
                  <a:cubicBezTo>
                    <a:pt x="94" y="127"/>
                    <a:pt x="94" y="127"/>
                    <a:pt x="94" y="127"/>
                  </a:cubicBezTo>
                  <a:cubicBezTo>
                    <a:pt x="94" y="105"/>
                    <a:pt x="94" y="105"/>
                    <a:pt x="94" y="105"/>
                  </a:cubicBezTo>
                  <a:cubicBezTo>
                    <a:pt x="6" y="55"/>
                    <a:pt x="6" y="55"/>
                    <a:pt x="6" y="55"/>
                  </a:cubicBezTo>
                  <a:cubicBezTo>
                    <a:pt x="6" y="77"/>
                    <a:pt x="6" y="77"/>
                    <a:pt x="6" y="77"/>
                  </a:cubicBezTo>
                  <a:cubicBezTo>
                    <a:pt x="6" y="77"/>
                    <a:pt x="6" y="77"/>
                    <a:pt x="6" y="77"/>
                  </a:cubicBezTo>
                  <a:cubicBezTo>
                    <a:pt x="7" y="78"/>
                    <a:pt x="7" y="78"/>
                    <a:pt x="7" y="78"/>
                  </a:cubicBezTo>
                  <a:cubicBezTo>
                    <a:pt x="7" y="85"/>
                    <a:pt x="7" y="85"/>
                    <a:pt x="7" y="85"/>
                  </a:cubicBezTo>
                  <a:cubicBezTo>
                    <a:pt x="3" y="83"/>
                    <a:pt x="3" y="83"/>
                    <a:pt x="3" y="83"/>
                  </a:cubicBezTo>
                  <a:cubicBezTo>
                    <a:pt x="0" y="81"/>
                    <a:pt x="0" y="81"/>
                    <a:pt x="0" y="81"/>
                  </a:cubicBezTo>
                  <a:cubicBezTo>
                    <a:pt x="0" y="78"/>
                    <a:pt x="0" y="78"/>
                    <a:pt x="0" y="78"/>
                  </a:cubicBezTo>
                  <a:cubicBezTo>
                    <a:pt x="0" y="51"/>
                    <a:pt x="0" y="51"/>
                    <a:pt x="0" y="51"/>
                  </a:cubicBezTo>
                  <a:cubicBezTo>
                    <a:pt x="0" y="49"/>
                    <a:pt x="0" y="48"/>
                    <a:pt x="2" y="47"/>
                  </a:cubicBezTo>
                  <a:cubicBezTo>
                    <a:pt x="3" y="47"/>
                    <a:pt x="4" y="47"/>
                    <a:pt x="6" y="47"/>
                  </a:cubicBezTo>
                  <a:cubicBezTo>
                    <a:pt x="11" y="50"/>
                    <a:pt x="11" y="50"/>
                    <a:pt x="11" y="50"/>
                  </a:cubicBezTo>
                  <a:cubicBezTo>
                    <a:pt x="11" y="50"/>
                    <a:pt x="11" y="50"/>
                    <a:pt x="11" y="50"/>
                  </a:cubicBezTo>
                  <a:cubicBezTo>
                    <a:pt x="99" y="100"/>
                    <a:pt x="99" y="100"/>
                    <a:pt x="99" y="100"/>
                  </a:cubicBezTo>
                  <a:cubicBezTo>
                    <a:pt x="100" y="100"/>
                    <a:pt x="100" y="101"/>
                    <a:pt x="100" y="102"/>
                  </a:cubicBezTo>
                  <a:close/>
                  <a:moveTo>
                    <a:pt x="181" y="50"/>
                  </a:moveTo>
                  <a:cubicBezTo>
                    <a:pt x="181" y="50"/>
                    <a:pt x="181" y="50"/>
                    <a:pt x="181" y="51"/>
                  </a:cubicBezTo>
                  <a:cubicBezTo>
                    <a:pt x="181" y="76"/>
                    <a:pt x="181" y="76"/>
                    <a:pt x="181" y="76"/>
                  </a:cubicBezTo>
                  <a:cubicBezTo>
                    <a:pt x="181" y="78"/>
                    <a:pt x="180" y="80"/>
                    <a:pt x="178" y="81"/>
                  </a:cubicBezTo>
                  <a:cubicBezTo>
                    <a:pt x="104" y="123"/>
                    <a:pt x="104" y="123"/>
                    <a:pt x="104" y="123"/>
                  </a:cubicBezTo>
                  <a:cubicBezTo>
                    <a:pt x="104" y="102"/>
                    <a:pt x="104" y="102"/>
                    <a:pt x="104" y="102"/>
                  </a:cubicBezTo>
                  <a:cubicBezTo>
                    <a:pt x="104" y="100"/>
                    <a:pt x="103" y="98"/>
                    <a:pt x="101" y="97"/>
                  </a:cubicBezTo>
                  <a:cubicBezTo>
                    <a:pt x="181" y="50"/>
                    <a:pt x="181" y="50"/>
                    <a:pt x="181" y="50"/>
                  </a:cubicBezTo>
                  <a:cubicBezTo>
                    <a:pt x="181" y="50"/>
                    <a:pt x="181" y="50"/>
                    <a:pt x="181" y="50"/>
                  </a:cubicBezTo>
                  <a:close/>
                  <a:moveTo>
                    <a:pt x="59" y="100"/>
                  </a:moveTo>
                  <a:cubicBezTo>
                    <a:pt x="59" y="100"/>
                    <a:pt x="59" y="100"/>
                    <a:pt x="58" y="100"/>
                  </a:cubicBezTo>
                  <a:cubicBezTo>
                    <a:pt x="36" y="87"/>
                    <a:pt x="36" y="87"/>
                    <a:pt x="36" y="87"/>
                  </a:cubicBezTo>
                  <a:cubicBezTo>
                    <a:pt x="35" y="87"/>
                    <a:pt x="34" y="85"/>
                    <a:pt x="34" y="84"/>
                  </a:cubicBezTo>
                  <a:cubicBezTo>
                    <a:pt x="34" y="82"/>
                    <a:pt x="34" y="82"/>
                    <a:pt x="34" y="82"/>
                  </a:cubicBezTo>
                  <a:cubicBezTo>
                    <a:pt x="34" y="80"/>
                    <a:pt x="35" y="80"/>
                    <a:pt x="36" y="80"/>
                  </a:cubicBezTo>
                  <a:cubicBezTo>
                    <a:pt x="59" y="93"/>
                    <a:pt x="59" y="93"/>
                    <a:pt x="59" y="93"/>
                  </a:cubicBezTo>
                  <a:cubicBezTo>
                    <a:pt x="60" y="94"/>
                    <a:pt x="61" y="95"/>
                    <a:pt x="61" y="96"/>
                  </a:cubicBezTo>
                  <a:cubicBezTo>
                    <a:pt x="61" y="99"/>
                    <a:pt x="61" y="99"/>
                    <a:pt x="61" y="99"/>
                  </a:cubicBezTo>
                  <a:cubicBezTo>
                    <a:pt x="61" y="100"/>
                    <a:pt x="60" y="100"/>
                    <a:pt x="59" y="100"/>
                  </a:cubicBezTo>
                  <a:close/>
                  <a:moveTo>
                    <a:pt x="80" y="117"/>
                  </a:moveTo>
                  <a:cubicBezTo>
                    <a:pt x="81" y="118"/>
                    <a:pt x="81" y="119"/>
                    <a:pt x="80" y="120"/>
                  </a:cubicBezTo>
                  <a:cubicBezTo>
                    <a:pt x="73" y="124"/>
                    <a:pt x="73" y="124"/>
                    <a:pt x="73" y="124"/>
                  </a:cubicBezTo>
                  <a:cubicBezTo>
                    <a:pt x="72" y="124"/>
                    <a:pt x="71" y="124"/>
                    <a:pt x="70" y="123"/>
                  </a:cubicBezTo>
                  <a:cubicBezTo>
                    <a:pt x="70" y="123"/>
                    <a:pt x="70" y="121"/>
                    <a:pt x="70" y="121"/>
                  </a:cubicBezTo>
                  <a:cubicBezTo>
                    <a:pt x="70" y="106"/>
                    <a:pt x="70" y="106"/>
                    <a:pt x="70" y="106"/>
                  </a:cubicBezTo>
                  <a:cubicBezTo>
                    <a:pt x="70" y="106"/>
                    <a:pt x="70" y="104"/>
                    <a:pt x="71" y="104"/>
                  </a:cubicBezTo>
                  <a:cubicBezTo>
                    <a:pt x="77" y="100"/>
                    <a:pt x="77" y="100"/>
                    <a:pt x="77" y="100"/>
                  </a:cubicBezTo>
                  <a:cubicBezTo>
                    <a:pt x="78" y="99"/>
                    <a:pt x="80" y="100"/>
                    <a:pt x="80" y="100"/>
                  </a:cubicBezTo>
                  <a:cubicBezTo>
                    <a:pt x="80" y="100"/>
                    <a:pt x="80" y="100"/>
                    <a:pt x="80" y="100"/>
                  </a:cubicBezTo>
                  <a:cubicBezTo>
                    <a:pt x="81" y="101"/>
                    <a:pt x="81" y="103"/>
                    <a:pt x="80" y="103"/>
                  </a:cubicBezTo>
                  <a:cubicBezTo>
                    <a:pt x="74" y="106"/>
                    <a:pt x="74" y="106"/>
                    <a:pt x="74" y="106"/>
                  </a:cubicBezTo>
                  <a:cubicBezTo>
                    <a:pt x="74" y="118"/>
                    <a:pt x="74" y="118"/>
                    <a:pt x="74" y="118"/>
                  </a:cubicBezTo>
                  <a:cubicBezTo>
                    <a:pt x="77" y="117"/>
                    <a:pt x="77" y="117"/>
                    <a:pt x="77" y="117"/>
                  </a:cubicBezTo>
                  <a:cubicBezTo>
                    <a:pt x="78" y="116"/>
                    <a:pt x="80" y="116"/>
                    <a:pt x="80" y="117"/>
                  </a:cubicBezTo>
                  <a:close/>
                  <a:moveTo>
                    <a:pt x="20" y="83"/>
                  </a:moveTo>
                  <a:cubicBezTo>
                    <a:pt x="21" y="84"/>
                    <a:pt x="21" y="85"/>
                    <a:pt x="20" y="86"/>
                  </a:cubicBezTo>
                  <a:cubicBezTo>
                    <a:pt x="13" y="90"/>
                    <a:pt x="13" y="90"/>
                    <a:pt x="13" y="90"/>
                  </a:cubicBezTo>
                  <a:cubicBezTo>
                    <a:pt x="12" y="90"/>
                    <a:pt x="11" y="90"/>
                    <a:pt x="10" y="89"/>
                  </a:cubicBezTo>
                  <a:cubicBezTo>
                    <a:pt x="10" y="89"/>
                    <a:pt x="9" y="87"/>
                    <a:pt x="9" y="87"/>
                  </a:cubicBezTo>
                  <a:cubicBezTo>
                    <a:pt x="9" y="72"/>
                    <a:pt x="9" y="72"/>
                    <a:pt x="9" y="72"/>
                  </a:cubicBezTo>
                  <a:cubicBezTo>
                    <a:pt x="9" y="72"/>
                    <a:pt x="10" y="70"/>
                    <a:pt x="10" y="70"/>
                  </a:cubicBezTo>
                  <a:cubicBezTo>
                    <a:pt x="17" y="66"/>
                    <a:pt x="17" y="66"/>
                    <a:pt x="17" y="66"/>
                  </a:cubicBezTo>
                  <a:cubicBezTo>
                    <a:pt x="18" y="65"/>
                    <a:pt x="20" y="66"/>
                    <a:pt x="20" y="66"/>
                  </a:cubicBezTo>
                  <a:cubicBezTo>
                    <a:pt x="20" y="66"/>
                    <a:pt x="20" y="66"/>
                    <a:pt x="20" y="66"/>
                  </a:cubicBezTo>
                  <a:cubicBezTo>
                    <a:pt x="21" y="67"/>
                    <a:pt x="21" y="69"/>
                    <a:pt x="20" y="69"/>
                  </a:cubicBezTo>
                  <a:cubicBezTo>
                    <a:pt x="14" y="72"/>
                    <a:pt x="14" y="72"/>
                    <a:pt x="14" y="72"/>
                  </a:cubicBezTo>
                  <a:cubicBezTo>
                    <a:pt x="14" y="84"/>
                    <a:pt x="14" y="84"/>
                    <a:pt x="14" y="84"/>
                  </a:cubicBezTo>
                  <a:cubicBezTo>
                    <a:pt x="17" y="83"/>
                    <a:pt x="17" y="83"/>
                    <a:pt x="17" y="83"/>
                  </a:cubicBezTo>
                  <a:cubicBezTo>
                    <a:pt x="18" y="82"/>
                    <a:pt x="20" y="82"/>
                    <a:pt x="20" y="83"/>
                  </a:cubicBezTo>
                  <a:close/>
                </a:path>
              </a:pathLst>
            </a:custGeom>
            <a:solidFill>
              <a:srgbClr val="4F81BD"/>
            </a:solidFill>
            <a:ln>
              <a:noFill/>
            </a:ln>
            <a:extLst/>
          </p:spPr>
          <p:txBody>
            <a:bodyPr lIns="91428" tIns="45714" rIns="91428" bIns="45714"/>
            <a:lstStyle/>
            <a:p>
              <a:pPr marL="0" marR="0" lvl="0" indent="0" algn="l" defTabSz="914309"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26" name="TextBox 225"/>
            <p:cNvSpPr txBox="1"/>
            <p:nvPr/>
          </p:nvSpPr>
          <p:spPr>
            <a:xfrm>
              <a:off x="3037521" y="3367592"/>
              <a:ext cx="579774" cy="433737"/>
            </a:xfrm>
            <a:prstGeom prst="rect">
              <a:avLst/>
            </a:prstGeom>
            <a:noFill/>
          </p:spPr>
          <p:txBody>
            <a:bodyPr lIns="0" tIns="0" rIns="0" bIns="0">
              <a:spAutoFit/>
            </a:bodyPr>
            <a:lstStyle/>
            <a:p>
              <a:pPr marL="0" marR="0" lvl="0" indent="0" algn="ctr" defTabSz="914309" rtl="0" eaLnBrk="0" fontAlgn="base" latinLnBrk="0" hangingPunct="0">
                <a:lnSpc>
                  <a:spcPct val="9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0070C0"/>
                  </a:solidFill>
                  <a:effectLst/>
                  <a:uLnTx/>
                  <a:uFillTx/>
                  <a:latin typeface="Calibri"/>
                  <a:ea typeface="MS PGothic" pitchFamily="34" charset="-128"/>
                  <a:cs typeface="+mn-cs"/>
                </a:rPr>
                <a:t>VPN GW</a:t>
              </a:r>
            </a:p>
          </p:txBody>
        </p:sp>
      </p:grpSp>
      <p:grpSp>
        <p:nvGrpSpPr>
          <p:cNvPr id="83980" name="Group 226"/>
          <p:cNvGrpSpPr>
            <a:grpSpLocks/>
          </p:cNvGrpSpPr>
          <p:nvPr/>
        </p:nvGrpSpPr>
        <p:grpSpPr bwMode="auto">
          <a:xfrm>
            <a:off x="10429875" y="4262438"/>
            <a:ext cx="893763" cy="1173162"/>
            <a:chOff x="6027733" y="2131654"/>
            <a:chExt cx="660349" cy="866811"/>
          </a:xfrm>
        </p:grpSpPr>
        <p:sp>
          <p:nvSpPr>
            <p:cNvPr id="228" name="Rounded Rectangle 227"/>
            <p:cNvSpPr/>
            <p:nvPr/>
          </p:nvSpPr>
          <p:spPr bwMode="auto">
            <a:xfrm>
              <a:off x="6027733" y="2131654"/>
              <a:ext cx="660349" cy="866811"/>
            </a:xfrm>
            <a:prstGeom prst="roundRect">
              <a:avLst>
                <a:gd name="adj" fmla="val 10259"/>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headEnd type="none" w="med" len="med"/>
              <a:tailEnd type="none" w="med" len="med"/>
            </a:ln>
            <a:effectLst>
              <a:outerShdw blurRad="40000" dist="20000" dir="5400000" rotWithShape="0">
                <a:srgbClr val="000000">
                  <a:alpha val="38000"/>
                </a:srgbClr>
              </a:outerShdw>
            </a:effectLst>
          </p:spPr>
          <p:txBody>
            <a:bodyPr lIns="182857" tIns="146285" rIns="182857" bIns="146285"/>
            <a:lstStyle/>
            <a:p>
              <a:pPr marL="0" marR="0" lvl="0" indent="0" algn="ctr" defTabSz="914008" rtl="0" eaLnBrk="0" fontAlgn="base" latinLnBrk="0" hangingPunct="0">
                <a:lnSpc>
                  <a:spcPct val="90000"/>
                </a:lnSpc>
                <a:spcBef>
                  <a:spcPct val="0"/>
                </a:spcBef>
                <a:spcAft>
                  <a:spcPct val="0"/>
                </a:spcAft>
                <a:buClrTx/>
                <a:buSzTx/>
                <a:buFontTx/>
                <a:buNone/>
                <a:tabLst/>
                <a:defRPr/>
              </a:pPr>
              <a:endParaRPr kumimoji="0" lang="en-US" sz="3200" b="0" i="0" u="none" strike="noStrike" kern="0" cap="none" spc="-50" normalizeH="0" baseline="0" noProof="0" dirty="0">
                <a:ln>
                  <a:noFill/>
                </a:ln>
                <a:solidFill>
                  <a:srgbClr val="FFFFFF"/>
                </a:solidFill>
                <a:effectLst/>
                <a:uLnTx/>
                <a:uFillTx/>
                <a:latin typeface="Calibri"/>
                <a:ea typeface="MS PGothic" pitchFamily="34" charset="-128"/>
                <a:cs typeface="+mn-cs"/>
              </a:endParaRPr>
            </a:p>
          </p:txBody>
        </p:sp>
        <p:grpSp>
          <p:nvGrpSpPr>
            <p:cNvPr id="84039" name="Group 228"/>
            <p:cNvGrpSpPr>
              <a:grpSpLocks/>
            </p:cNvGrpSpPr>
            <p:nvPr/>
          </p:nvGrpSpPr>
          <p:grpSpPr bwMode="auto">
            <a:xfrm>
              <a:off x="6093279" y="2187723"/>
              <a:ext cx="529256" cy="754672"/>
              <a:chOff x="4045739" y="2177015"/>
              <a:chExt cx="529256" cy="754672"/>
            </a:xfrm>
          </p:grpSpPr>
          <p:pic>
            <p:nvPicPr>
              <p:cNvPr id="230" name="Picture 229"/>
              <p:cNvPicPr>
                <a:picLocks noChangeAspect="1"/>
              </p:cNvPicPr>
              <p:nvPr/>
            </p:nvPicPr>
            <p:blipFill>
              <a:blip r:embed="rId2" cstate="screen">
                <a:grayscl/>
                <a:extLst>
                  <a:ext uri="{28A0092B-C50C-407E-A947-70E740481C1C}">
                    <a14:useLocalDpi xmlns:a14="http://schemas.microsoft.com/office/drawing/2010/main" val="0"/>
                  </a:ext>
                </a:extLst>
              </a:blip>
              <a:stretch>
                <a:fillRect/>
              </a:stretch>
            </p:blipFill>
            <p:spPr>
              <a:xfrm>
                <a:off x="4045739" y="2703087"/>
                <a:ext cx="529256" cy="228600"/>
              </a:xfrm>
              <a:prstGeom prst="roundRect">
                <a:avLst>
                  <a:gd name="adj" fmla="val 11234"/>
                </a:avLst>
              </a:prstGeom>
              <a:solidFill>
                <a:srgbClr val="1F497D"/>
              </a:solidFill>
              <a:ln w="63500">
                <a:noFill/>
              </a:ln>
              <a:effectLst/>
            </p:spPr>
          </p:pic>
          <p:pic>
            <p:nvPicPr>
              <p:cNvPr id="231" name="Picture 230"/>
              <p:cNvPicPr>
                <a:picLocks noChangeAspect="1"/>
              </p:cNvPicPr>
              <p:nvPr/>
            </p:nvPicPr>
            <p:blipFill>
              <a:blip r:embed="rId2" cstate="screen">
                <a:grayscl/>
                <a:extLst>
                  <a:ext uri="{28A0092B-C50C-407E-A947-70E740481C1C}">
                    <a14:useLocalDpi xmlns:a14="http://schemas.microsoft.com/office/drawing/2010/main" val="0"/>
                  </a:ext>
                </a:extLst>
              </a:blip>
              <a:stretch>
                <a:fillRect/>
              </a:stretch>
            </p:blipFill>
            <p:spPr>
              <a:xfrm>
                <a:off x="4045739" y="2440051"/>
                <a:ext cx="529256" cy="228600"/>
              </a:xfrm>
              <a:prstGeom prst="roundRect">
                <a:avLst>
                  <a:gd name="adj" fmla="val 11234"/>
                </a:avLst>
              </a:prstGeom>
              <a:solidFill>
                <a:srgbClr val="1F497D"/>
              </a:solidFill>
              <a:ln w="63500">
                <a:noFill/>
              </a:ln>
              <a:effectLst/>
            </p:spPr>
          </p:pic>
          <p:pic>
            <p:nvPicPr>
              <p:cNvPr id="232" name="Picture 231"/>
              <p:cNvPicPr>
                <a:picLocks noChangeAspect="1"/>
              </p:cNvPicPr>
              <p:nvPr/>
            </p:nvPicPr>
            <p:blipFill>
              <a:blip r:embed="rId2" cstate="screen">
                <a:grayscl/>
                <a:extLst>
                  <a:ext uri="{28A0092B-C50C-407E-A947-70E740481C1C}">
                    <a14:useLocalDpi xmlns:a14="http://schemas.microsoft.com/office/drawing/2010/main" val="0"/>
                  </a:ext>
                </a:extLst>
              </a:blip>
              <a:stretch>
                <a:fillRect/>
              </a:stretch>
            </p:blipFill>
            <p:spPr>
              <a:xfrm>
                <a:off x="4045739" y="2177015"/>
                <a:ext cx="529256" cy="228600"/>
              </a:xfrm>
              <a:prstGeom prst="roundRect">
                <a:avLst>
                  <a:gd name="adj" fmla="val 11234"/>
                </a:avLst>
              </a:prstGeom>
              <a:solidFill>
                <a:srgbClr val="1F497D"/>
              </a:solidFill>
              <a:ln w="63500">
                <a:noFill/>
              </a:ln>
              <a:effectLst/>
            </p:spPr>
          </p:pic>
        </p:grpSp>
      </p:grpSp>
      <p:grpSp>
        <p:nvGrpSpPr>
          <p:cNvPr id="83981" name="Group 232"/>
          <p:cNvGrpSpPr>
            <a:grpSpLocks/>
          </p:cNvGrpSpPr>
          <p:nvPr/>
        </p:nvGrpSpPr>
        <p:grpSpPr bwMode="auto">
          <a:xfrm>
            <a:off x="9058275" y="4262438"/>
            <a:ext cx="893763" cy="1173162"/>
            <a:chOff x="5111286" y="2128637"/>
            <a:chExt cx="660349" cy="866811"/>
          </a:xfrm>
        </p:grpSpPr>
        <p:sp>
          <p:nvSpPr>
            <p:cNvPr id="234" name="Rounded Rectangle 233"/>
            <p:cNvSpPr/>
            <p:nvPr/>
          </p:nvSpPr>
          <p:spPr bwMode="auto">
            <a:xfrm>
              <a:off x="5111286" y="2128637"/>
              <a:ext cx="660349" cy="866811"/>
            </a:xfrm>
            <a:prstGeom prst="roundRect">
              <a:avLst>
                <a:gd name="adj" fmla="val 10259"/>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headEnd type="none" w="med" len="med"/>
              <a:tailEnd type="none" w="med" len="med"/>
            </a:ln>
            <a:effectLst>
              <a:outerShdw blurRad="40000" dist="20000" dir="5400000" rotWithShape="0">
                <a:srgbClr val="000000">
                  <a:alpha val="38000"/>
                </a:srgbClr>
              </a:outerShdw>
            </a:effectLst>
          </p:spPr>
          <p:txBody>
            <a:bodyPr lIns="182857" tIns="146285" rIns="182857" bIns="146285"/>
            <a:lstStyle/>
            <a:p>
              <a:pPr marL="0" marR="0" lvl="0" indent="0" algn="ctr" defTabSz="914008" rtl="0" eaLnBrk="0" fontAlgn="base" latinLnBrk="0" hangingPunct="0">
                <a:lnSpc>
                  <a:spcPct val="90000"/>
                </a:lnSpc>
                <a:spcBef>
                  <a:spcPct val="0"/>
                </a:spcBef>
                <a:spcAft>
                  <a:spcPct val="0"/>
                </a:spcAft>
                <a:buClrTx/>
                <a:buSzTx/>
                <a:buFontTx/>
                <a:buNone/>
                <a:tabLst/>
                <a:defRPr/>
              </a:pPr>
              <a:endParaRPr kumimoji="0" lang="en-US" sz="3200" b="0" i="0" u="none" strike="noStrike" kern="0" cap="none" spc="-50" normalizeH="0" baseline="0" noProof="0" dirty="0">
                <a:ln>
                  <a:noFill/>
                </a:ln>
                <a:solidFill>
                  <a:srgbClr val="FFFFFF"/>
                </a:solidFill>
                <a:effectLst/>
                <a:uLnTx/>
                <a:uFillTx/>
                <a:latin typeface="Calibri"/>
                <a:ea typeface="MS PGothic" pitchFamily="34" charset="-128"/>
                <a:cs typeface="+mn-cs"/>
              </a:endParaRPr>
            </a:p>
          </p:txBody>
        </p:sp>
        <p:grpSp>
          <p:nvGrpSpPr>
            <p:cNvPr id="84034" name="Group 234"/>
            <p:cNvGrpSpPr>
              <a:grpSpLocks/>
            </p:cNvGrpSpPr>
            <p:nvPr/>
          </p:nvGrpSpPr>
          <p:grpSpPr bwMode="auto">
            <a:xfrm>
              <a:off x="5176832" y="2184706"/>
              <a:ext cx="529256" cy="754672"/>
              <a:chOff x="4045739" y="2177015"/>
              <a:chExt cx="529256" cy="754672"/>
            </a:xfrm>
          </p:grpSpPr>
          <p:pic>
            <p:nvPicPr>
              <p:cNvPr id="236" name="Picture 235"/>
              <p:cNvPicPr>
                <a:picLocks noChangeAspect="1"/>
              </p:cNvPicPr>
              <p:nvPr/>
            </p:nvPicPr>
            <p:blipFill>
              <a:blip r:embed="rId2" cstate="screen">
                <a:grayscl/>
                <a:extLst>
                  <a:ext uri="{28A0092B-C50C-407E-A947-70E740481C1C}">
                    <a14:useLocalDpi xmlns:a14="http://schemas.microsoft.com/office/drawing/2010/main" val="0"/>
                  </a:ext>
                </a:extLst>
              </a:blip>
              <a:stretch>
                <a:fillRect/>
              </a:stretch>
            </p:blipFill>
            <p:spPr>
              <a:xfrm>
                <a:off x="4045739" y="2703087"/>
                <a:ext cx="529256" cy="228600"/>
              </a:xfrm>
              <a:prstGeom prst="roundRect">
                <a:avLst>
                  <a:gd name="adj" fmla="val 11234"/>
                </a:avLst>
              </a:prstGeom>
              <a:solidFill>
                <a:srgbClr val="1F497D"/>
              </a:solidFill>
              <a:ln w="63500">
                <a:noFill/>
              </a:ln>
              <a:effectLst/>
            </p:spPr>
          </p:pic>
          <p:pic>
            <p:nvPicPr>
              <p:cNvPr id="237" name="Picture 236"/>
              <p:cNvPicPr>
                <a:picLocks noChangeAspect="1"/>
              </p:cNvPicPr>
              <p:nvPr/>
            </p:nvPicPr>
            <p:blipFill>
              <a:blip r:embed="rId2" cstate="screen">
                <a:grayscl/>
                <a:extLst>
                  <a:ext uri="{28A0092B-C50C-407E-A947-70E740481C1C}">
                    <a14:useLocalDpi xmlns:a14="http://schemas.microsoft.com/office/drawing/2010/main" val="0"/>
                  </a:ext>
                </a:extLst>
              </a:blip>
              <a:stretch>
                <a:fillRect/>
              </a:stretch>
            </p:blipFill>
            <p:spPr>
              <a:xfrm>
                <a:off x="4045739" y="2440051"/>
                <a:ext cx="529256" cy="228600"/>
              </a:xfrm>
              <a:prstGeom prst="roundRect">
                <a:avLst>
                  <a:gd name="adj" fmla="val 11234"/>
                </a:avLst>
              </a:prstGeom>
              <a:solidFill>
                <a:srgbClr val="1F497D"/>
              </a:solidFill>
              <a:ln w="63500">
                <a:noFill/>
              </a:ln>
              <a:effectLst/>
            </p:spPr>
          </p:pic>
          <p:pic>
            <p:nvPicPr>
              <p:cNvPr id="238" name="Picture 237"/>
              <p:cNvPicPr>
                <a:picLocks noChangeAspect="1"/>
              </p:cNvPicPr>
              <p:nvPr/>
            </p:nvPicPr>
            <p:blipFill>
              <a:blip r:embed="rId2" cstate="screen">
                <a:grayscl/>
                <a:extLst>
                  <a:ext uri="{28A0092B-C50C-407E-A947-70E740481C1C}">
                    <a14:useLocalDpi xmlns:a14="http://schemas.microsoft.com/office/drawing/2010/main" val="0"/>
                  </a:ext>
                </a:extLst>
              </a:blip>
              <a:stretch>
                <a:fillRect/>
              </a:stretch>
            </p:blipFill>
            <p:spPr>
              <a:xfrm>
                <a:off x="4045739" y="2177015"/>
                <a:ext cx="529256" cy="228600"/>
              </a:xfrm>
              <a:prstGeom prst="roundRect">
                <a:avLst>
                  <a:gd name="adj" fmla="val 11234"/>
                </a:avLst>
              </a:prstGeom>
              <a:solidFill>
                <a:srgbClr val="1F497D"/>
              </a:solidFill>
              <a:ln w="63500">
                <a:noFill/>
              </a:ln>
              <a:effectLst/>
            </p:spPr>
          </p:pic>
        </p:grpSp>
      </p:grpSp>
      <p:grpSp>
        <p:nvGrpSpPr>
          <p:cNvPr id="83982" name="Group 238"/>
          <p:cNvGrpSpPr>
            <a:grpSpLocks/>
          </p:cNvGrpSpPr>
          <p:nvPr/>
        </p:nvGrpSpPr>
        <p:grpSpPr bwMode="auto">
          <a:xfrm>
            <a:off x="7693025" y="4262438"/>
            <a:ext cx="893763" cy="1173162"/>
            <a:chOff x="3981473" y="2128637"/>
            <a:chExt cx="660349" cy="866811"/>
          </a:xfrm>
        </p:grpSpPr>
        <p:sp>
          <p:nvSpPr>
            <p:cNvPr id="240" name="Rounded Rectangle 239"/>
            <p:cNvSpPr/>
            <p:nvPr/>
          </p:nvSpPr>
          <p:spPr bwMode="auto">
            <a:xfrm>
              <a:off x="3981473" y="2128637"/>
              <a:ext cx="660349" cy="866811"/>
            </a:xfrm>
            <a:prstGeom prst="roundRect">
              <a:avLst>
                <a:gd name="adj" fmla="val 10259"/>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headEnd type="none" w="med" len="med"/>
              <a:tailEnd type="none" w="med" len="med"/>
            </a:ln>
            <a:effectLst>
              <a:outerShdw blurRad="40000" dist="20000" dir="5400000" rotWithShape="0">
                <a:srgbClr val="000000">
                  <a:alpha val="38000"/>
                </a:srgbClr>
              </a:outerShdw>
            </a:effectLst>
          </p:spPr>
          <p:txBody>
            <a:bodyPr lIns="182857" tIns="146285" rIns="182857" bIns="146285"/>
            <a:lstStyle/>
            <a:p>
              <a:pPr marL="0" marR="0" lvl="0" indent="0" algn="ctr" defTabSz="914008" rtl="0" eaLnBrk="0" fontAlgn="base" latinLnBrk="0" hangingPunct="0">
                <a:lnSpc>
                  <a:spcPct val="90000"/>
                </a:lnSpc>
                <a:spcBef>
                  <a:spcPct val="0"/>
                </a:spcBef>
                <a:spcAft>
                  <a:spcPct val="0"/>
                </a:spcAft>
                <a:buClrTx/>
                <a:buSzTx/>
                <a:buFontTx/>
                <a:buNone/>
                <a:tabLst/>
                <a:defRPr/>
              </a:pPr>
              <a:endParaRPr kumimoji="0" lang="en-US" sz="3200" b="0" i="0" u="none" strike="noStrike" kern="0" cap="none" spc="-50" normalizeH="0" baseline="0" noProof="0" dirty="0">
                <a:ln>
                  <a:noFill/>
                </a:ln>
                <a:solidFill>
                  <a:srgbClr val="FFFFFF"/>
                </a:solidFill>
                <a:effectLst/>
                <a:uLnTx/>
                <a:uFillTx/>
                <a:latin typeface="Calibri"/>
                <a:ea typeface="MS PGothic" pitchFamily="34" charset="-128"/>
                <a:cs typeface="+mn-cs"/>
              </a:endParaRPr>
            </a:p>
          </p:txBody>
        </p:sp>
        <p:grpSp>
          <p:nvGrpSpPr>
            <p:cNvPr id="84029" name="Group 240"/>
            <p:cNvGrpSpPr>
              <a:grpSpLocks/>
            </p:cNvGrpSpPr>
            <p:nvPr/>
          </p:nvGrpSpPr>
          <p:grpSpPr bwMode="auto">
            <a:xfrm>
              <a:off x="4047019" y="2184706"/>
              <a:ext cx="529256" cy="754672"/>
              <a:chOff x="4045739" y="2177015"/>
              <a:chExt cx="529256" cy="754672"/>
            </a:xfrm>
          </p:grpSpPr>
          <p:pic>
            <p:nvPicPr>
              <p:cNvPr id="242" name="Picture 241"/>
              <p:cNvPicPr>
                <a:picLocks noChangeAspect="1"/>
              </p:cNvPicPr>
              <p:nvPr/>
            </p:nvPicPr>
            <p:blipFill>
              <a:blip r:embed="rId2" cstate="screen">
                <a:grayscl/>
                <a:extLst>
                  <a:ext uri="{28A0092B-C50C-407E-A947-70E740481C1C}">
                    <a14:useLocalDpi xmlns:a14="http://schemas.microsoft.com/office/drawing/2010/main" val="0"/>
                  </a:ext>
                </a:extLst>
              </a:blip>
              <a:stretch>
                <a:fillRect/>
              </a:stretch>
            </p:blipFill>
            <p:spPr>
              <a:xfrm>
                <a:off x="4045739" y="2703087"/>
                <a:ext cx="529256" cy="228600"/>
              </a:xfrm>
              <a:prstGeom prst="roundRect">
                <a:avLst>
                  <a:gd name="adj" fmla="val 11234"/>
                </a:avLst>
              </a:prstGeom>
              <a:solidFill>
                <a:srgbClr val="1F497D"/>
              </a:solidFill>
              <a:ln w="63500">
                <a:noFill/>
              </a:ln>
              <a:effectLst/>
            </p:spPr>
          </p:pic>
          <p:pic>
            <p:nvPicPr>
              <p:cNvPr id="243" name="Picture 242"/>
              <p:cNvPicPr>
                <a:picLocks noChangeAspect="1"/>
              </p:cNvPicPr>
              <p:nvPr/>
            </p:nvPicPr>
            <p:blipFill>
              <a:blip r:embed="rId2" cstate="screen">
                <a:grayscl/>
                <a:extLst>
                  <a:ext uri="{28A0092B-C50C-407E-A947-70E740481C1C}">
                    <a14:useLocalDpi xmlns:a14="http://schemas.microsoft.com/office/drawing/2010/main" val="0"/>
                  </a:ext>
                </a:extLst>
              </a:blip>
              <a:stretch>
                <a:fillRect/>
              </a:stretch>
            </p:blipFill>
            <p:spPr>
              <a:xfrm>
                <a:off x="4045739" y="2440051"/>
                <a:ext cx="529256" cy="228600"/>
              </a:xfrm>
              <a:prstGeom prst="roundRect">
                <a:avLst>
                  <a:gd name="adj" fmla="val 11234"/>
                </a:avLst>
              </a:prstGeom>
              <a:solidFill>
                <a:srgbClr val="1F497D"/>
              </a:solidFill>
              <a:ln w="63500">
                <a:noFill/>
              </a:ln>
              <a:effectLst/>
            </p:spPr>
          </p:pic>
          <p:pic>
            <p:nvPicPr>
              <p:cNvPr id="244" name="Picture 243"/>
              <p:cNvPicPr>
                <a:picLocks noChangeAspect="1"/>
              </p:cNvPicPr>
              <p:nvPr/>
            </p:nvPicPr>
            <p:blipFill>
              <a:blip r:embed="rId2" cstate="screen">
                <a:grayscl/>
                <a:extLst>
                  <a:ext uri="{28A0092B-C50C-407E-A947-70E740481C1C}">
                    <a14:useLocalDpi xmlns:a14="http://schemas.microsoft.com/office/drawing/2010/main" val="0"/>
                  </a:ext>
                </a:extLst>
              </a:blip>
              <a:stretch>
                <a:fillRect/>
              </a:stretch>
            </p:blipFill>
            <p:spPr>
              <a:xfrm>
                <a:off x="4045739" y="2177015"/>
                <a:ext cx="529256" cy="228600"/>
              </a:xfrm>
              <a:prstGeom prst="roundRect">
                <a:avLst>
                  <a:gd name="adj" fmla="val 11234"/>
                </a:avLst>
              </a:prstGeom>
              <a:solidFill>
                <a:srgbClr val="1F497D"/>
              </a:solidFill>
              <a:ln w="63500">
                <a:noFill/>
              </a:ln>
              <a:effectLst/>
            </p:spPr>
          </p:pic>
        </p:grpSp>
      </p:grpSp>
      <p:sp>
        <p:nvSpPr>
          <p:cNvPr id="245" name="Left-Right Arrow 244"/>
          <p:cNvSpPr/>
          <p:nvPr/>
        </p:nvSpPr>
        <p:spPr>
          <a:xfrm rot="5400000">
            <a:off x="10471283" y="3466100"/>
            <a:ext cx="1202208" cy="348816"/>
          </a:xfrm>
          <a:prstGeom prst="leftRightArrow">
            <a:avLst/>
          </a:prstGeom>
          <a:gradFill rotWithShape="1">
            <a:gsLst>
              <a:gs pos="0">
                <a:srgbClr val="C0504D">
                  <a:shade val="51000"/>
                  <a:satMod val="130000"/>
                  <a:alpha val="0"/>
                </a:srgbClr>
              </a:gs>
              <a:gs pos="5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marL="0" marR="0" lvl="0" indent="0" algn="ctr" defTabSz="914309"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grpSp>
        <p:nvGrpSpPr>
          <p:cNvPr id="83986" name="Group 245"/>
          <p:cNvGrpSpPr>
            <a:grpSpLocks/>
          </p:cNvGrpSpPr>
          <p:nvPr/>
        </p:nvGrpSpPr>
        <p:grpSpPr bwMode="auto">
          <a:xfrm>
            <a:off x="10364788" y="1747838"/>
            <a:ext cx="1339850" cy="1236662"/>
            <a:chOff x="1441498" y="2335312"/>
            <a:chExt cx="1209154" cy="1117050"/>
          </a:xfrm>
        </p:grpSpPr>
        <p:sp>
          <p:nvSpPr>
            <p:cNvPr id="247" name="Oval 246"/>
            <p:cNvSpPr/>
            <p:nvPr/>
          </p:nvSpPr>
          <p:spPr bwMode="auto">
            <a:xfrm>
              <a:off x="1487343" y="2335312"/>
              <a:ext cx="1117465" cy="1117050"/>
            </a:xfrm>
            <a:prstGeom prst="ellipse">
              <a:avLst/>
            </a:prstGeom>
            <a:pattFill prst="ltUpDiag">
              <a:fgClr>
                <a:srgbClr val="CDCDCD"/>
              </a:fgClr>
              <a:bgClr>
                <a:srgbClr val="FFFFFF"/>
              </a:bgClr>
            </a:pattFill>
            <a:ln w="57150" cap="flat" cmpd="sng" algn="ctr">
              <a:solidFill>
                <a:srgbClr val="4F81BD"/>
              </a:solidFill>
              <a:prstDash val="solid"/>
              <a:headEnd type="none" w="med" len="med"/>
              <a:tailEnd type="none" w="med" len="med"/>
            </a:ln>
            <a:effectLst/>
          </p:spPr>
          <p:txBody>
            <a:bodyPr lIns="182857" tIns="146285" rIns="182857" bIns="146285"/>
            <a:lstStyle/>
            <a:p>
              <a:pPr marL="0" marR="0" lvl="0" indent="0" algn="l" defTabSz="914008" rtl="0" eaLnBrk="0" fontAlgn="base" latinLnBrk="0" hangingPunct="0">
                <a:lnSpc>
                  <a:spcPct val="90000"/>
                </a:lnSpc>
                <a:spcBef>
                  <a:spcPct val="0"/>
                </a:spcBef>
                <a:spcAft>
                  <a:spcPct val="0"/>
                </a:spcAft>
                <a:buClrTx/>
                <a:buSzTx/>
                <a:buFontTx/>
                <a:buNone/>
                <a:tabLst/>
                <a:defRPr/>
              </a:pPr>
              <a:endParaRPr kumimoji="0" lang="en-US" sz="3600" b="0" i="0" u="none" strike="noStrike" kern="0" cap="none" spc="-50" normalizeH="0" baseline="0" noProof="0" dirty="0">
                <a:ln>
                  <a:noFill/>
                </a:ln>
                <a:gradFill>
                  <a:gsLst>
                    <a:gs pos="36283">
                      <a:srgbClr val="505050"/>
                    </a:gs>
                    <a:gs pos="28000">
                      <a:srgbClr val="505050"/>
                    </a:gs>
                  </a:gsLst>
                  <a:lin ang="5400000" scaled="0"/>
                </a:gradFill>
                <a:effectLst/>
                <a:uLnTx/>
                <a:uFillTx/>
                <a:latin typeface="Calibri"/>
                <a:ea typeface="MS PGothic" pitchFamily="34" charset="-128"/>
                <a:cs typeface="+mn-cs"/>
              </a:endParaRPr>
            </a:p>
          </p:txBody>
        </p:sp>
        <p:sp>
          <p:nvSpPr>
            <p:cNvPr id="248" name="Freeform 247"/>
            <p:cNvSpPr>
              <a:spLocks noChangeAspect="1" noEditPoints="1"/>
            </p:cNvSpPr>
            <p:nvPr/>
          </p:nvSpPr>
          <p:spPr bwMode="auto">
            <a:xfrm>
              <a:off x="1793929" y="2563310"/>
              <a:ext cx="514320" cy="387168"/>
            </a:xfrm>
            <a:custGeom>
              <a:avLst/>
              <a:gdLst>
                <a:gd name="T0" fmla="*/ 224 w 400"/>
                <a:gd name="T1" fmla="*/ 276 h 300"/>
                <a:gd name="T2" fmla="*/ 200 w 400"/>
                <a:gd name="T3" fmla="*/ 300 h 300"/>
                <a:gd name="T4" fmla="*/ 176 w 400"/>
                <a:gd name="T5" fmla="*/ 276 h 300"/>
                <a:gd name="T6" fmla="*/ 200 w 400"/>
                <a:gd name="T7" fmla="*/ 252 h 300"/>
                <a:gd name="T8" fmla="*/ 224 w 400"/>
                <a:gd name="T9" fmla="*/ 276 h 300"/>
                <a:gd name="T10" fmla="*/ 122 w 400"/>
                <a:gd name="T11" fmla="*/ 205 h 300"/>
                <a:gd name="T12" fmla="*/ 156 w 400"/>
                <a:gd name="T13" fmla="*/ 239 h 300"/>
                <a:gd name="T14" fmla="*/ 200 w 400"/>
                <a:gd name="T15" fmla="*/ 221 h 300"/>
                <a:gd name="T16" fmla="*/ 244 w 400"/>
                <a:gd name="T17" fmla="*/ 239 h 300"/>
                <a:gd name="T18" fmla="*/ 278 w 400"/>
                <a:gd name="T19" fmla="*/ 205 h 300"/>
                <a:gd name="T20" fmla="*/ 200 w 400"/>
                <a:gd name="T21" fmla="*/ 173 h 300"/>
                <a:gd name="T22" fmla="*/ 122 w 400"/>
                <a:gd name="T23" fmla="*/ 205 h 300"/>
                <a:gd name="T24" fmla="*/ 61 w 400"/>
                <a:gd name="T25" fmla="*/ 144 h 300"/>
                <a:gd name="T26" fmla="*/ 95 w 400"/>
                <a:gd name="T27" fmla="*/ 178 h 300"/>
                <a:gd name="T28" fmla="*/ 200 w 400"/>
                <a:gd name="T29" fmla="*/ 134 h 300"/>
                <a:gd name="T30" fmla="*/ 305 w 400"/>
                <a:gd name="T31" fmla="*/ 178 h 300"/>
                <a:gd name="T32" fmla="*/ 339 w 400"/>
                <a:gd name="T33" fmla="*/ 144 h 300"/>
                <a:gd name="T34" fmla="*/ 200 w 400"/>
                <a:gd name="T35" fmla="*/ 86 h 300"/>
                <a:gd name="T36" fmla="*/ 61 w 400"/>
                <a:gd name="T37" fmla="*/ 144 h 300"/>
                <a:gd name="T38" fmla="*/ 200 w 400"/>
                <a:gd name="T39" fmla="*/ 48 h 300"/>
                <a:gd name="T40" fmla="*/ 366 w 400"/>
                <a:gd name="T41" fmla="*/ 117 h 300"/>
                <a:gd name="T42" fmla="*/ 400 w 400"/>
                <a:gd name="T43" fmla="*/ 83 h 300"/>
                <a:gd name="T44" fmla="*/ 200 w 400"/>
                <a:gd name="T45" fmla="*/ 0 h 300"/>
                <a:gd name="T46" fmla="*/ 0 w 400"/>
                <a:gd name="T47" fmla="*/ 83 h 300"/>
                <a:gd name="T48" fmla="*/ 34 w 400"/>
                <a:gd name="T49" fmla="*/ 117 h 300"/>
                <a:gd name="T50" fmla="*/ 200 w 400"/>
                <a:gd name="T51" fmla="*/ 4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0" h="300">
                  <a:moveTo>
                    <a:pt x="224" y="276"/>
                  </a:moveTo>
                  <a:cubicBezTo>
                    <a:pt x="224" y="289"/>
                    <a:pt x="213" y="300"/>
                    <a:pt x="200" y="300"/>
                  </a:cubicBezTo>
                  <a:cubicBezTo>
                    <a:pt x="187" y="300"/>
                    <a:pt x="176" y="289"/>
                    <a:pt x="176" y="276"/>
                  </a:cubicBezTo>
                  <a:cubicBezTo>
                    <a:pt x="176" y="263"/>
                    <a:pt x="187" y="252"/>
                    <a:pt x="200" y="252"/>
                  </a:cubicBezTo>
                  <a:cubicBezTo>
                    <a:pt x="213" y="252"/>
                    <a:pt x="224" y="263"/>
                    <a:pt x="224" y="276"/>
                  </a:cubicBezTo>
                  <a:close/>
                  <a:moveTo>
                    <a:pt x="122" y="205"/>
                  </a:moveTo>
                  <a:cubicBezTo>
                    <a:pt x="156" y="239"/>
                    <a:pt x="156" y="239"/>
                    <a:pt x="156" y="239"/>
                  </a:cubicBezTo>
                  <a:cubicBezTo>
                    <a:pt x="167" y="228"/>
                    <a:pt x="183" y="221"/>
                    <a:pt x="200" y="221"/>
                  </a:cubicBezTo>
                  <a:cubicBezTo>
                    <a:pt x="217" y="221"/>
                    <a:pt x="233" y="228"/>
                    <a:pt x="244" y="239"/>
                  </a:cubicBezTo>
                  <a:cubicBezTo>
                    <a:pt x="278" y="205"/>
                    <a:pt x="278" y="205"/>
                    <a:pt x="278" y="205"/>
                  </a:cubicBezTo>
                  <a:cubicBezTo>
                    <a:pt x="258" y="185"/>
                    <a:pt x="230" y="173"/>
                    <a:pt x="200" y="173"/>
                  </a:cubicBezTo>
                  <a:cubicBezTo>
                    <a:pt x="170" y="173"/>
                    <a:pt x="142" y="185"/>
                    <a:pt x="122" y="205"/>
                  </a:cubicBezTo>
                  <a:close/>
                  <a:moveTo>
                    <a:pt x="61" y="144"/>
                  </a:moveTo>
                  <a:cubicBezTo>
                    <a:pt x="95" y="178"/>
                    <a:pt x="95" y="178"/>
                    <a:pt x="95" y="178"/>
                  </a:cubicBezTo>
                  <a:cubicBezTo>
                    <a:pt x="122" y="151"/>
                    <a:pt x="159" y="134"/>
                    <a:pt x="200" y="134"/>
                  </a:cubicBezTo>
                  <a:cubicBezTo>
                    <a:pt x="241" y="134"/>
                    <a:pt x="278" y="151"/>
                    <a:pt x="305" y="178"/>
                  </a:cubicBezTo>
                  <a:cubicBezTo>
                    <a:pt x="339" y="144"/>
                    <a:pt x="339" y="144"/>
                    <a:pt x="339" y="144"/>
                  </a:cubicBezTo>
                  <a:cubicBezTo>
                    <a:pt x="303" y="109"/>
                    <a:pt x="254" y="86"/>
                    <a:pt x="200" y="86"/>
                  </a:cubicBezTo>
                  <a:cubicBezTo>
                    <a:pt x="146" y="86"/>
                    <a:pt x="97" y="109"/>
                    <a:pt x="61" y="144"/>
                  </a:cubicBezTo>
                  <a:close/>
                  <a:moveTo>
                    <a:pt x="200" y="48"/>
                  </a:moveTo>
                  <a:cubicBezTo>
                    <a:pt x="265" y="48"/>
                    <a:pt x="324" y="74"/>
                    <a:pt x="366" y="117"/>
                  </a:cubicBezTo>
                  <a:cubicBezTo>
                    <a:pt x="400" y="83"/>
                    <a:pt x="400" y="83"/>
                    <a:pt x="400" y="83"/>
                  </a:cubicBezTo>
                  <a:cubicBezTo>
                    <a:pt x="349" y="32"/>
                    <a:pt x="278" y="0"/>
                    <a:pt x="200" y="0"/>
                  </a:cubicBezTo>
                  <a:cubicBezTo>
                    <a:pt x="122" y="0"/>
                    <a:pt x="51" y="32"/>
                    <a:pt x="0" y="83"/>
                  </a:cubicBezTo>
                  <a:cubicBezTo>
                    <a:pt x="34" y="117"/>
                    <a:pt x="34" y="117"/>
                    <a:pt x="34" y="117"/>
                  </a:cubicBezTo>
                  <a:cubicBezTo>
                    <a:pt x="76" y="74"/>
                    <a:pt x="135" y="48"/>
                    <a:pt x="200" y="48"/>
                  </a:cubicBezTo>
                  <a:close/>
                </a:path>
              </a:pathLst>
            </a:custGeom>
            <a:solidFill>
              <a:srgbClr val="1F497D"/>
            </a:solidFill>
            <a:ln>
              <a:noFill/>
            </a:ln>
            <a:extLst/>
          </p:spPr>
          <p:txBody>
            <a:bodyPr lIns="91428" tIns="45714" rIns="91428" bIns="45714"/>
            <a:lstStyle/>
            <a:p>
              <a:pPr marL="0" marR="0" lvl="0" indent="0" algn="l" defTabSz="93241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00188F"/>
                </a:solidFill>
                <a:effectLst/>
                <a:uLnTx/>
                <a:uFillTx/>
                <a:latin typeface="Calibri"/>
                <a:ea typeface="MS PGothic" pitchFamily="34" charset="-128"/>
                <a:cs typeface="+mn-cs"/>
              </a:endParaRPr>
            </a:p>
          </p:txBody>
        </p:sp>
        <p:sp>
          <p:nvSpPr>
            <p:cNvPr id="249" name="TextBox 248"/>
            <p:cNvSpPr txBox="1"/>
            <p:nvPr/>
          </p:nvSpPr>
          <p:spPr>
            <a:xfrm>
              <a:off x="1441498" y="2804215"/>
              <a:ext cx="1209154" cy="566412"/>
            </a:xfrm>
            <a:prstGeom prst="rect">
              <a:avLst/>
            </a:prstGeom>
            <a:noFill/>
          </p:spPr>
          <p:txBody>
            <a:bodyPr wrap="none" lIns="182857" tIns="146285" rIns="182857" bIns="146285" anchor="ctr">
              <a:spAutoFit/>
            </a:bodyPr>
            <a:lstStyle/>
            <a:p>
              <a:pPr marL="0" marR="0" lvl="0" indent="0" algn="ctr" defTabSz="932410" rtl="0" eaLnBrk="0" fontAlgn="base" latinLnBrk="0" hangingPunct="0">
                <a:lnSpc>
                  <a:spcPct val="90000"/>
                </a:lnSpc>
                <a:spcBef>
                  <a:spcPct val="0"/>
                </a:spcBef>
                <a:spcAft>
                  <a:spcPct val="0"/>
                </a:spcAft>
                <a:buClrTx/>
                <a:buSzTx/>
                <a:buFontTx/>
                <a:buNone/>
                <a:tabLst/>
                <a:defRPr/>
              </a:pPr>
              <a:r>
                <a:rPr kumimoji="0" lang="en-US" sz="2400" b="0" i="0" u="none" strike="noStrike" kern="0" cap="none" spc="-50" normalizeH="0" baseline="0" noProof="0" dirty="0">
                  <a:ln>
                    <a:noFill/>
                  </a:ln>
                  <a:solidFill>
                    <a:srgbClr val="00188F"/>
                  </a:solidFill>
                  <a:effectLst/>
                  <a:uLnTx/>
                  <a:uFillTx/>
                  <a:latin typeface="Calibri"/>
                  <a:ea typeface="MS PGothic" pitchFamily="34" charset="-128"/>
                  <a:cs typeface="+mn-cs"/>
                </a:rPr>
                <a:t>Internet</a:t>
              </a:r>
            </a:p>
          </p:txBody>
        </p:sp>
      </p:grpSp>
      <p:sp>
        <p:nvSpPr>
          <p:cNvPr id="250" name="Left-Right Arrow 249"/>
          <p:cNvSpPr/>
          <p:nvPr/>
        </p:nvSpPr>
        <p:spPr>
          <a:xfrm rot="5400000">
            <a:off x="6346651" y="3548977"/>
            <a:ext cx="1561248" cy="348816"/>
          </a:xfrm>
          <a:prstGeom prst="leftRightArrow">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marL="0" marR="0" lvl="0" indent="0" algn="ctr" defTabSz="914309"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grpSp>
        <p:nvGrpSpPr>
          <p:cNvPr id="83990" name="Group 250"/>
          <p:cNvGrpSpPr>
            <a:grpSpLocks/>
          </p:cNvGrpSpPr>
          <p:nvPr/>
        </p:nvGrpSpPr>
        <p:grpSpPr bwMode="auto">
          <a:xfrm>
            <a:off x="7148513" y="1760538"/>
            <a:ext cx="454025" cy="1114425"/>
            <a:chOff x="10520791" y="5710226"/>
            <a:chExt cx="813223" cy="1100576"/>
          </a:xfrm>
        </p:grpSpPr>
        <p:sp>
          <p:nvSpPr>
            <p:cNvPr id="252" name="Rectangle 5"/>
            <p:cNvSpPr>
              <a:spLocks noChangeArrowheads="1"/>
            </p:cNvSpPr>
            <p:nvPr/>
          </p:nvSpPr>
          <p:spPr bwMode="auto">
            <a:xfrm>
              <a:off x="10520791" y="5710226"/>
              <a:ext cx="813223" cy="1100576"/>
            </a:xfrm>
            <a:prstGeom prst="rect">
              <a:avLst/>
            </a:prstGeom>
            <a:solidFill>
              <a:srgbClr val="00B0F0"/>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53" name="Freeform 6"/>
            <p:cNvSpPr>
              <a:spLocks/>
            </p:cNvSpPr>
            <p:nvPr/>
          </p:nvSpPr>
          <p:spPr bwMode="auto">
            <a:xfrm>
              <a:off x="10608937" y="5838783"/>
              <a:ext cx="636930" cy="112880"/>
            </a:xfrm>
            <a:custGeom>
              <a:avLst/>
              <a:gdLst>
                <a:gd name="T0" fmla="*/ 28 w 330"/>
                <a:gd name="T1" fmla="*/ 0 h 58"/>
                <a:gd name="T2" fmla="*/ 0 w 330"/>
                <a:gd name="T3" fmla="*/ 26 h 58"/>
                <a:gd name="T4" fmla="*/ 0 w 330"/>
                <a:gd name="T5" fmla="*/ 32 h 58"/>
                <a:gd name="T6" fmla="*/ 28 w 330"/>
                <a:gd name="T7" fmla="*/ 58 h 58"/>
                <a:gd name="T8" fmla="*/ 302 w 330"/>
                <a:gd name="T9" fmla="*/ 58 h 58"/>
                <a:gd name="T10" fmla="*/ 330 w 330"/>
                <a:gd name="T11" fmla="*/ 32 h 58"/>
                <a:gd name="T12" fmla="*/ 330 w 330"/>
                <a:gd name="T13" fmla="*/ 26 h 58"/>
                <a:gd name="T14" fmla="*/ 302 w 330"/>
                <a:gd name="T15" fmla="*/ 0 h 58"/>
                <a:gd name="T16" fmla="*/ 175 w 330"/>
                <a:gd name="T17" fmla="*/ 0 h 58"/>
                <a:gd name="T18" fmla="*/ 28 w 330"/>
                <a:gd name="T1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58">
                  <a:moveTo>
                    <a:pt x="28" y="0"/>
                  </a:moveTo>
                  <a:cubicBezTo>
                    <a:pt x="28" y="0"/>
                    <a:pt x="0" y="0"/>
                    <a:pt x="0" y="26"/>
                  </a:cubicBezTo>
                  <a:cubicBezTo>
                    <a:pt x="0" y="32"/>
                    <a:pt x="0" y="32"/>
                    <a:pt x="0" y="32"/>
                  </a:cubicBezTo>
                  <a:cubicBezTo>
                    <a:pt x="0" y="32"/>
                    <a:pt x="0" y="58"/>
                    <a:pt x="28" y="58"/>
                  </a:cubicBezTo>
                  <a:cubicBezTo>
                    <a:pt x="302" y="58"/>
                    <a:pt x="302" y="58"/>
                    <a:pt x="302" y="58"/>
                  </a:cubicBezTo>
                  <a:cubicBezTo>
                    <a:pt x="302" y="58"/>
                    <a:pt x="330" y="58"/>
                    <a:pt x="330" y="32"/>
                  </a:cubicBezTo>
                  <a:cubicBezTo>
                    <a:pt x="330" y="26"/>
                    <a:pt x="330" y="26"/>
                    <a:pt x="330" y="26"/>
                  </a:cubicBezTo>
                  <a:cubicBezTo>
                    <a:pt x="330" y="26"/>
                    <a:pt x="330" y="0"/>
                    <a:pt x="302" y="0"/>
                  </a:cubicBezTo>
                  <a:cubicBezTo>
                    <a:pt x="175" y="0"/>
                    <a:pt x="175" y="0"/>
                    <a:pt x="175" y="0"/>
                  </a:cubicBezTo>
                  <a:lnTo>
                    <a:pt x="28" y="0"/>
                  </a:lnTo>
                  <a:close/>
                </a:path>
              </a:pathLst>
            </a:custGeom>
            <a:solidFill>
              <a:sysClr val="window" lastClr="FFFFFF">
                <a:lumMod val="95000"/>
              </a:sysClr>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54" name="Freeform 7"/>
            <p:cNvSpPr>
              <a:spLocks/>
            </p:cNvSpPr>
            <p:nvPr/>
          </p:nvSpPr>
          <p:spPr bwMode="auto">
            <a:xfrm>
              <a:off x="10608937" y="6037890"/>
              <a:ext cx="636930" cy="111312"/>
            </a:xfrm>
            <a:custGeom>
              <a:avLst/>
              <a:gdLst>
                <a:gd name="T0" fmla="*/ 28 w 330"/>
                <a:gd name="T1" fmla="*/ 0 h 58"/>
                <a:gd name="T2" fmla="*/ 0 w 330"/>
                <a:gd name="T3" fmla="*/ 26 h 58"/>
                <a:gd name="T4" fmla="*/ 0 w 330"/>
                <a:gd name="T5" fmla="*/ 31 h 58"/>
                <a:gd name="T6" fmla="*/ 28 w 330"/>
                <a:gd name="T7" fmla="*/ 58 h 58"/>
                <a:gd name="T8" fmla="*/ 302 w 330"/>
                <a:gd name="T9" fmla="*/ 58 h 58"/>
                <a:gd name="T10" fmla="*/ 330 w 330"/>
                <a:gd name="T11" fmla="*/ 31 h 58"/>
                <a:gd name="T12" fmla="*/ 330 w 330"/>
                <a:gd name="T13" fmla="*/ 26 h 58"/>
                <a:gd name="T14" fmla="*/ 302 w 330"/>
                <a:gd name="T15" fmla="*/ 0 h 58"/>
                <a:gd name="T16" fmla="*/ 175 w 330"/>
                <a:gd name="T17" fmla="*/ 0 h 58"/>
                <a:gd name="T18" fmla="*/ 28 w 330"/>
                <a:gd name="T1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58">
                  <a:moveTo>
                    <a:pt x="28" y="0"/>
                  </a:moveTo>
                  <a:cubicBezTo>
                    <a:pt x="28" y="0"/>
                    <a:pt x="0" y="0"/>
                    <a:pt x="0" y="26"/>
                  </a:cubicBezTo>
                  <a:cubicBezTo>
                    <a:pt x="0" y="31"/>
                    <a:pt x="0" y="31"/>
                    <a:pt x="0" y="31"/>
                  </a:cubicBezTo>
                  <a:cubicBezTo>
                    <a:pt x="0" y="31"/>
                    <a:pt x="0" y="58"/>
                    <a:pt x="28" y="58"/>
                  </a:cubicBezTo>
                  <a:cubicBezTo>
                    <a:pt x="302" y="58"/>
                    <a:pt x="302" y="58"/>
                    <a:pt x="302" y="58"/>
                  </a:cubicBezTo>
                  <a:cubicBezTo>
                    <a:pt x="302" y="58"/>
                    <a:pt x="330" y="58"/>
                    <a:pt x="330" y="31"/>
                  </a:cubicBezTo>
                  <a:cubicBezTo>
                    <a:pt x="330" y="26"/>
                    <a:pt x="330" y="26"/>
                    <a:pt x="330" y="26"/>
                  </a:cubicBezTo>
                  <a:cubicBezTo>
                    <a:pt x="330" y="26"/>
                    <a:pt x="330" y="0"/>
                    <a:pt x="302" y="0"/>
                  </a:cubicBezTo>
                  <a:cubicBezTo>
                    <a:pt x="175" y="0"/>
                    <a:pt x="175" y="0"/>
                    <a:pt x="175" y="0"/>
                  </a:cubicBezTo>
                  <a:lnTo>
                    <a:pt x="28" y="0"/>
                  </a:lnTo>
                  <a:close/>
                </a:path>
              </a:pathLst>
            </a:custGeom>
            <a:solidFill>
              <a:sysClr val="window" lastClr="FFFFFF">
                <a:lumMod val="95000"/>
              </a:sysClr>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55" name="Freeform 8"/>
            <p:cNvSpPr>
              <a:spLocks/>
            </p:cNvSpPr>
            <p:nvPr/>
          </p:nvSpPr>
          <p:spPr bwMode="auto">
            <a:xfrm>
              <a:off x="10608937" y="6233862"/>
              <a:ext cx="636930" cy="112880"/>
            </a:xfrm>
            <a:custGeom>
              <a:avLst/>
              <a:gdLst>
                <a:gd name="T0" fmla="*/ 28 w 330"/>
                <a:gd name="T1" fmla="*/ 0 h 58"/>
                <a:gd name="T2" fmla="*/ 0 w 330"/>
                <a:gd name="T3" fmla="*/ 27 h 58"/>
                <a:gd name="T4" fmla="*/ 0 w 330"/>
                <a:gd name="T5" fmla="*/ 32 h 58"/>
                <a:gd name="T6" fmla="*/ 28 w 330"/>
                <a:gd name="T7" fmla="*/ 58 h 58"/>
                <a:gd name="T8" fmla="*/ 302 w 330"/>
                <a:gd name="T9" fmla="*/ 58 h 58"/>
                <a:gd name="T10" fmla="*/ 330 w 330"/>
                <a:gd name="T11" fmla="*/ 32 h 58"/>
                <a:gd name="T12" fmla="*/ 330 w 330"/>
                <a:gd name="T13" fmla="*/ 27 h 58"/>
                <a:gd name="T14" fmla="*/ 302 w 330"/>
                <a:gd name="T15" fmla="*/ 0 h 58"/>
                <a:gd name="T16" fmla="*/ 175 w 330"/>
                <a:gd name="T17" fmla="*/ 0 h 58"/>
                <a:gd name="T18" fmla="*/ 28 w 330"/>
                <a:gd name="T1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58">
                  <a:moveTo>
                    <a:pt x="28" y="0"/>
                  </a:moveTo>
                  <a:cubicBezTo>
                    <a:pt x="28" y="0"/>
                    <a:pt x="0" y="0"/>
                    <a:pt x="0" y="27"/>
                  </a:cubicBezTo>
                  <a:cubicBezTo>
                    <a:pt x="0" y="32"/>
                    <a:pt x="0" y="32"/>
                    <a:pt x="0" y="32"/>
                  </a:cubicBezTo>
                  <a:cubicBezTo>
                    <a:pt x="0" y="32"/>
                    <a:pt x="0" y="58"/>
                    <a:pt x="28" y="58"/>
                  </a:cubicBezTo>
                  <a:cubicBezTo>
                    <a:pt x="302" y="58"/>
                    <a:pt x="302" y="58"/>
                    <a:pt x="302" y="58"/>
                  </a:cubicBezTo>
                  <a:cubicBezTo>
                    <a:pt x="302" y="58"/>
                    <a:pt x="330" y="58"/>
                    <a:pt x="330" y="32"/>
                  </a:cubicBezTo>
                  <a:cubicBezTo>
                    <a:pt x="330" y="27"/>
                    <a:pt x="330" y="27"/>
                    <a:pt x="330" y="27"/>
                  </a:cubicBezTo>
                  <a:cubicBezTo>
                    <a:pt x="330" y="27"/>
                    <a:pt x="330" y="0"/>
                    <a:pt x="302" y="0"/>
                  </a:cubicBezTo>
                  <a:cubicBezTo>
                    <a:pt x="175" y="0"/>
                    <a:pt x="175" y="0"/>
                    <a:pt x="175" y="0"/>
                  </a:cubicBezTo>
                  <a:lnTo>
                    <a:pt x="28" y="0"/>
                  </a:lnTo>
                  <a:close/>
                </a:path>
              </a:pathLst>
            </a:custGeom>
            <a:solidFill>
              <a:sysClr val="window" lastClr="FFFFFF">
                <a:lumMod val="95000"/>
              </a:sysClr>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56" name="Freeform 9"/>
            <p:cNvSpPr>
              <a:spLocks/>
            </p:cNvSpPr>
            <p:nvPr/>
          </p:nvSpPr>
          <p:spPr bwMode="auto">
            <a:xfrm>
              <a:off x="10608937" y="6432968"/>
              <a:ext cx="636930" cy="112880"/>
            </a:xfrm>
            <a:custGeom>
              <a:avLst/>
              <a:gdLst>
                <a:gd name="T0" fmla="*/ 28 w 330"/>
                <a:gd name="T1" fmla="*/ 0 h 58"/>
                <a:gd name="T2" fmla="*/ 0 w 330"/>
                <a:gd name="T3" fmla="*/ 26 h 58"/>
                <a:gd name="T4" fmla="*/ 0 w 330"/>
                <a:gd name="T5" fmla="*/ 32 h 58"/>
                <a:gd name="T6" fmla="*/ 28 w 330"/>
                <a:gd name="T7" fmla="*/ 58 h 58"/>
                <a:gd name="T8" fmla="*/ 302 w 330"/>
                <a:gd name="T9" fmla="*/ 58 h 58"/>
                <a:gd name="T10" fmla="*/ 330 w 330"/>
                <a:gd name="T11" fmla="*/ 32 h 58"/>
                <a:gd name="T12" fmla="*/ 330 w 330"/>
                <a:gd name="T13" fmla="*/ 26 h 58"/>
                <a:gd name="T14" fmla="*/ 302 w 330"/>
                <a:gd name="T15" fmla="*/ 0 h 58"/>
                <a:gd name="T16" fmla="*/ 175 w 330"/>
                <a:gd name="T17" fmla="*/ 0 h 58"/>
                <a:gd name="T18" fmla="*/ 28 w 330"/>
                <a:gd name="T1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58">
                  <a:moveTo>
                    <a:pt x="28" y="0"/>
                  </a:moveTo>
                  <a:cubicBezTo>
                    <a:pt x="28" y="0"/>
                    <a:pt x="0" y="0"/>
                    <a:pt x="0" y="26"/>
                  </a:cubicBezTo>
                  <a:cubicBezTo>
                    <a:pt x="0" y="32"/>
                    <a:pt x="0" y="32"/>
                    <a:pt x="0" y="32"/>
                  </a:cubicBezTo>
                  <a:cubicBezTo>
                    <a:pt x="0" y="32"/>
                    <a:pt x="0" y="58"/>
                    <a:pt x="28" y="58"/>
                  </a:cubicBezTo>
                  <a:cubicBezTo>
                    <a:pt x="302" y="58"/>
                    <a:pt x="302" y="58"/>
                    <a:pt x="302" y="58"/>
                  </a:cubicBezTo>
                  <a:cubicBezTo>
                    <a:pt x="302" y="58"/>
                    <a:pt x="330" y="58"/>
                    <a:pt x="330" y="32"/>
                  </a:cubicBezTo>
                  <a:cubicBezTo>
                    <a:pt x="330" y="26"/>
                    <a:pt x="330" y="26"/>
                    <a:pt x="330" y="26"/>
                  </a:cubicBezTo>
                  <a:cubicBezTo>
                    <a:pt x="330" y="26"/>
                    <a:pt x="330" y="0"/>
                    <a:pt x="302" y="0"/>
                  </a:cubicBezTo>
                  <a:cubicBezTo>
                    <a:pt x="175" y="0"/>
                    <a:pt x="175" y="0"/>
                    <a:pt x="175" y="0"/>
                  </a:cubicBezTo>
                  <a:lnTo>
                    <a:pt x="28" y="0"/>
                  </a:lnTo>
                  <a:close/>
                </a:path>
              </a:pathLst>
            </a:custGeom>
            <a:solidFill>
              <a:sysClr val="window" lastClr="FFFFFF">
                <a:lumMod val="95000"/>
              </a:sysClr>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57" name="Oval 14"/>
            <p:cNvSpPr>
              <a:spLocks noChangeArrowheads="1"/>
            </p:cNvSpPr>
            <p:nvPr/>
          </p:nvSpPr>
          <p:spPr bwMode="auto">
            <a:xfrm>
              <a:off x="11123600" y="5862299"/>
              <a:ext cx="62556" cy="62711"/>
            </a:xfrm>
            <a:prstGeom prst="ellipse">
              <a:avLst/>
            </a:prstGeom>
            <a:solidFill>
              <a:srgbClr val="4F81BD"/>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58" name="Oval 15"/>
            <p:cNvSpPr>
              <a:spLocks noChangeArrowheads="1"/>
            </p:cNvSpPr>
            <p:nvPr/>
          </p:nvSpPr>
          <p:spPr bwMode="auto">
            <a:xfrm>
              <a:off x="11123600" y="6061407"/>
              <a:ext cx="62556" cy="61143"/>
            </a:xfrm>
            <a:prstGeom prst="ellipse">
              <a:avLst/>
            </a:prstGeom>
            <a:solidFill>
              <a:srgbClr val="4F81BD"/>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59" name="Oval 16"/>
            <p:cNvSpPr>
              <a:spLocks noChangeArrowheads="1"/>
            </p:cNvSpPr>
            <p:nvPr/>
          </p:nvSpPr>
          <p:spPr bwMode="auto">
            <a:xfrm>
              <a:off x="11123600" y="6258946"/>
              <a:ext cx="62556" cy="62711"/>
            </a:xfrm>
            <a:prstGeom prst="ellipse">
              <a:avLst/>
            </a:prstGeom>
            <a:solidFill>
              <a:srgbClr val="4F81BD"/>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60" name="Oval 17"/>
            <p:cNvSpPr>
              <a:spLocks noChangeArrowheads="1"/>
            </p:cNvSpPr>
            <p:nvPr/>
          </p:nvSpPr>
          <p:spPr bwMode="auto">
            <a:xfrm>
              <a:off x="11123600" y="6458053"/>
              <a:ext cx="62556" cy="62711"/>
            </a:xfrm>
            <a:prstGeom prst="ellipse">
              <a:avLst/>
            </a:prstGeom>
            <a:solidFill>
              <a:srgbClr val="4F81BD"/>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grpSp>
      <p:grpSp>
        <p:nvGrpSpPr>
          <p:cNvPr id="83991" name="Group 260"/>
          <p:cNvGrpSpPr>
            <a:grpSpLocks/>
          </p:cNvGrpSpPr>
          <p:nvPr/>
        </p:nvGrpSpPr>
        <p:grpSpPr bwMode="auto">
          <a:xfrm>
            <a:off x="6781800" y="1643063"/>
            <a:ext cx="477838" cy="1176337"/>
            <a:chOff x="10520791" y="5710226"/>
            <a:chExt cx="813223" cy="1100576"/>
          </a:xfrm>
        </p:grpSpPr>
        <p:sp>
          <p:nvSpPr>
            <p:cNvPr id="262" name="Rectangle 5"/>
            <p:cNvSpPr>
              <a:spLocks noChangeArrowheads="1"/>
            </p:cNvSpPr>
            <p:nvPr/>
          </p:nvSpPr>
          <p:spPr bwMode="auto">
            <a:xfrm>
              <a:off x="10520791" y="5710226"/>
              <a:ext cx="813223" cy="1100576"/>
            </a:xfrm>
            <a:prstGeom prst="rect">
              <a:avLst/>
            </a:prstGeom>
            <a:solidFill>
              <a:srgbClr val="008EC0"/>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63" name="Freeform 6"/>
            <p:cNvSpPr>
              <a:spLocks/>
            </p:cNvSpPr>
            <p:nvPr/>
          </p:nvSpPr>
          <p:spPr bwMode="auto">
            <a:xfrm>
              <a:off x="10607247" y="5839443"/>
              <a:ext cx="640312" cy="111395"/>
            </a:xfrm>
            <a:custGeom>
              <a:avLst/>
              <a:gdLst>
                <a:gd name="T0" fmla="*/ 28 w 330"/>
                <a:gd name="T1" fmla="*/ 0 h 58"/>
                <a:gd name="T2" fmla="*/ 0 w 330"/>
                <a:gd name="T3" fmla="*/ 26 h 58"/>
                <a:gd name="T4" fmla="*/ 0 w 330"/>
                <a:gd name="T5" fmla="*/ 32 h 58"/>
                <a:gd name="T6" fmla="*/ 28 w 330"/>
                <a:gd name="T7" fmla="*/ 58 h 58"/>
                <a:gd name="T8" fmla="*/ 302 w 330"/>
                <a:gd name="T9" fmla="*/ 58 h 58"/>
                <a:gd name="T10" fmla="*/ 330 w 330"/>
                <a:gd name="T11" fmla="*/ 32 h 58"/>
                <a:gd name="T12" fmla="*/ 330 w 330"/>
                <a:gd name="T13" fmla="*/ 26 h 58"/>
                <a:gd name="T14" fmla="*/ 302 w 330"/>
                <a:gd name="T15" fmla="*/ 0 h 58"/>
                <a:gd name="T16" fmla="*/ 175 w 330"/>
                <a:gd name="T17" fmla="*/ 0 h 58"/>
                <a:gd name="T18" fmla="*/ 28 w 330"/>
                <a:gd name="T1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58">
                  <a:moveTo>
                    <a:pt x="28" y="0"/>
                  </a:moveTo>
                  <a:cubicBezTo>
                    <a:pt x="28" y="0"/>
                    <a:pt x="0" y="0"/>
                    <a:pt x="0" y="26"/>
                  </a:cubicBezTo>
                  <a:cubicBezTo>
                    <a:pt x="0" y="32"/>
                    <a:pt x="0" y="32"/>
                    <a:pt x="0" y="32"/>
                  </a:cubicBezTo>
                  <a:cubicBezTo>
                    <a:pt x="0" y="32"/>
                    <a:pt x="0" y="58"/>
                    <a:pt x="28" y="58"/>
                  </a:cubicBezTo>
                  <a:cubicBezTo>
                    <a:pt x="302" y="58"/>
                    <a:pt x="302" y="58"/>
                    <a:pt x="302" y="58"/>
                  </a:cubicBezTo>
                  <a:cubicBezTo>
                    <a:pt x="302" y="58"/>
                    <a:pt x="330" y="58"/>
                    <a:pt x="330" y="32"/>
                  </a:cubicBezTo>
                  <a:cubicBezTo>
                    <a:pt x="330" y="26"/>
                    <a:pt x="330" y="26"/>
                    <a:pt x="330" y="26"/>
                  </a:cubicBezTo>
                  <a:cubicBezTo>
                    <a:pt x="330" y="26"/>
                    <a:pt x="330" y="0"/>
                    <a:pt x="302" y="0"/>
                  </a:cubicBezTo>
                  <a:cubicBezTo>
                    <a:pt x="175" y="0"/>
                    <a:pt x="175" y="0"/>
                    <a:pt x="175" y="0"/>
                  </a:cubicBezTo>
                  <a:lnTo>
                    <a:pt x="28" y="0"/>
                  </a:lnTo>
                  <a:close/>
                </a:path>
              </a:pathLst>
            </a:custGeom>
            <a:solidFill>
              <a:sysClr val="window" lastClr="FFFFFF">
                <a:lumMod val="95000"/>
              </a:sysClr>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64" name="Freeform 7"/>
            <p:cNvSpPr>
              <a:spLocks/>
            </p:cNvSpPr>
            <p:nvPr/>
          </p:nvSpPr>
          <p:spPr bwMode="auto">
            <a:xfrm>
              <a:off x="10607247" y="6036983"/>
              <a:ext cx="640312" cy="112880"/>
            </a:xfrm>
            <a:custGeom>
              <a:avLst/>
              <a:gdLst>
                <a:gd name="T0" fmla="*/ 28 w 330"/>
                <a:gd name="T1" fmla="*/ 0 h 58"/>
                <a:gd name="T2" fmla="*/ 0 w 330"/>
                <a:gd name="T3" fmla="*/ 26 h 58"/>
                <a:gd name="T4" fmla="*/ 0 w 330"/>
                <a:gd name="T5" fmla="*/ 31 h 58"/>
                <a:gd name="T6" fmla="*/ 28 w 330"/>
                <a:gd name="T7" fmla="*/ 58 h 58"/>
                <a:gd name="T8" fmla="*/ 302 w 330"/>
                <a:gd name="T9" fmla="*/ 58 h 58"/>
                <a:gd name="T10" fmla="*/ 330 w 330"/>
                <a:gd name="T11" fmla="*/ 31 h 58"/>
                <a:gd name="T12" fmla="*/ 330 w 330"/>
                <a:gd name="T13" fmla="*/ 26 h 58"/>
                <a:gd name="T14" fmla="*/ 302 w 330"/>
                <a:gd name="T15" fmla="*/ 0 h 58"/>
                <a:gd name="T16" fmla="*/ 175 w 330"/>
                <a:gd name="T17" fmla="*/ 0 h 58"/>
                <a:gd name="T18" fmla="*/ 28 w 330"/>
                <a:gd name="T1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58">
                  <a:moveTo>
                    <a:pt x="28" y="0"/>
                  </a:moveTo>
                  <a:cubicBezTo>
                    <a:pt x="28" y="0"/>
                    <a:pt x="0" y="0"/>
                    <a:pt x="0" y="26"/>
                  </a:cubicBezTo>
                  <a:cubicBezTo>
                    <a:pt x="0" y="31"/>
                    <a:pt x="0" y="31"/>
                    <a:pt x="0" y="31"/>
                  </a:cubicBezTo>
                  <a:cubicBezTo>
                    <a:pt x="0" y="31"/>
                    <a:pt x="0" y="58"/>
                    <a:pt x="28" y="58"/>
                  </a:cubicBezTo>
                  <a:cubicBezTo>
                    <a:pt x="302" y="58"/>
                    <a:pt x="302" y="58"/>
                    <a:pt x="302" y="58"/>
                  </a:cubicBezTo>
                  <a:cubicBezTo>
                    <a:pt x="302" y="58"/>
                    <a:pt x="330" y="58"/>
                    <a:pt x="330" y="31"/>
                  </a:cubicBezTo>
                  <a:cubicBezTo>
                    <a:pt x="330" y="26"/>
                    <a:pt x="330" y="26"/>
                    <a:pt x="330" y="26"/>
                  </a:cubicBezTo>
                  <a:cubicBezTo>
                    <a:pt x="330" y="26"/>
                    <a:pt x="330" y="0"/>
                    <a:pt x="302" y="0"/>
                  </a:cubicBezTo>
                  <a:cubicBezTo>
                    <a:pt x="175" y="0"/>
                    <a:pt x="175" y="0"/>
                    <a:pt x="175" y="0"/>
                  </a:cubicBezTo>
                  <a:lnTo>
                    <a:pt x="28" y="0"/>
                  </a:lnTo>
                  <a:close/>
                </a:path>
              </a:pathLst>
            </a:custGeom>
            <a:solidFill>
              <a:sysClr val="window" lastClr="FFFFFF">
                <a:lumMod val="95000"/>
              </a:sysClr>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65" name="Freeform 8"/>
            <p:cNvSpPr>
              <a:spLocks/>
            </p:cNvSpPr>
            <p:nvPr/>
          </p:nvSpPr>
          <p:spPr bwMode="auto">
            <a:xfrm>
              <a:off x="10607247" y="6234522"/>
              <a:ext cx="640312" cy="112880"/>
            </a:xfrm>
            <a:custGeom>
              <a:avLst/>
              <a:gdLst>
                <a:gd name="T0" fmla="*/ 28 w 330"/>
                <a:gd name="T1" fmla="*/ 0 h 58"/>
                <a:gd name="T2" fmla="*/ 0 w 330"/>
                <a:gd name="T3" fmla="*/ 27 h 58"/>
                <a:gd name="T4" fmla="*/ 0 w 330"/>
                <a:gd name="T5" fmla="*/ 32 h 58"/>
                <a:gd name="T6" fmla="*/ 28 w 330"/>
                <a:gd name="T7" fmla="*/ 58 h 58"/>
                <a:gd name="T8" fmla="*/ 302 w 330"/>
                <a:gd name="T9" fmla="*/ 58 h 58"/>
                <a:gd name="T10" fmla="*/ 330 w 330"/>
                <a:gd name="T11" fmla="*/ 32 h 58"/>
                <a:gd name="T12" fmla="*/ 330 w 330"/>
                <a:gd name="T13" fmla="*/ 27 h 58"/>
                <a:gd name="T14" fmla="*/ 302 w 330"/>
                <a:gd name="T15" fmla="*/ 0 h 58"/>
                <a:gd name="T16" fmla="*/ 175 w 330"/>
                <a:gd name="T17" fmla="*/ 0 h 58"/>
                <a:gd name="T18" fmla="*/ 28 w 330"/>
                <a:gd name="T1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58">
                  <a:moveTo>
                    <a:pt x="28" y="0"/>
                  </a:moveTo>
                  <a:cubicBezTo>
                    <a:pt x="28" y="0"/>
                    <a:pt x="0" y="0"/>
                    <a:pt x="0" y="27"/>
                  </a:cubicBezTo>
                  <a:cubicBezTo>
                    <a:pt x="0" y="32"/>
                    <a:pt x="0" y="32"/>
                    <a:pt x="0" y="32"/>
                  </a:cubicBezTo>
                  <a:cubicBezTo>
                    <a:pt x="0" y="32"/>
                    <a:pt x="0" y="58"/>
                    <a:pt x="28" y="58"/>
                  </a:cubicBezTo>
                  <a:cubicBezTo>
                    <a:pt x="302" y="58"/>
                    <a:pt x="302" y="58"/>
                    <a:pt x="302" y="58"/>
                  </a:cubicBezTo>
                  <a:cubicBezTo>
                    <a:pt x="302" y="58"/>
                    <a:pt x="330" y="58"/>
                    <a:pt x="330" y="32"/>
                  </a:cubicBezTo>
                  <a:cubicBezTo>
                    <a:pt x="330" y="27"/>
                    <a:pt x="330" y="27"/>
                    <a:pt x="330" y="27"/>
                  </a:cubicBezTo>
                  <a:cubicBezTo>
                    <a:pt x="330" y="27"/>
                    <a:pt x="330" y="0"/>
                    <a:pt x="302" y="0"/>
                  </a:cubicBezTo>
                  <a:cubicBezTo>
                    <a:pt x="175" y="0"/>
                    <a:pt x="175" y="0"/>
                    <a:pt x="175" y="0"/>
                  </a:cubicBezTo>
                  <a:lnTo>
                    <a:pt x="28" y="0"/>
                  </a:lnTo>
                  <a:close/>
                </a:path>
              </a:pathLst>
            </a:custGeom>
            <a:solidFill>
              <a:sysClr val="window" lastClr="FFFFFF">
                <a:lumMod val="95000"/>
              </a:sysClr>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66" name="Freeform 9"/>
            <p:cNvSpPr>
              <a:spLocks/>
            </p:cNvSpPr>
            <p:nvPr/>
          </p:nvSpPr>
          <p:spPr bwMode="auto">
            <a:xfrm>
              <a:off x="10607247" y="6433546"/>
              <a:ext cx="640312" cy="111395"/>
            </a:xfrm>
            <a:custGeom>
              <a:avLst/>
              <a:gdLst>
                <a:gd name="T0" fmla="*/ 28 w 330"/>
                <a:gd name="T1" fmla="*/ 0 h 58"/>
                <a:gd name="T2" fmla="*/ 0 w 330"/>
                <a:gd name="T3" fmla="*/ 26 h 58"/>
                <a:gd name="T4" fmla="*/ 0 w 330"/>
                <a:gd name="T5" fmla="*/ 32 h 58"/>
                <a:gd name="T6" fmla="*/ 28 w 330"/>
                <a:gd name="T7" fmla="*/ 58 h 58"/>
                <a:gd name="T8" fmla="*/ 302 w 330"/>
                <a:gd name="T9" fmla="*/ 58 h 58"/>
                <a:gd name="T10" fmla="*/ 330 w 330"/>
                <a:gd name="T11" fmla="*/ 32 h 58"/>
                <a:gd name="T12" fmla="*/ 330 w 330"/>
                <a:gd name="T13" fmla="*/ 26 h 58"/>
                <a:gd name="T14" fmla="*/ 302 w 330"/>
                <a:gd name="T15" fmla="*/ 0 h 58"/>
                <a:gd name="T16" fmla="*/ 175 w 330"/>
                <a:gd name="T17" fmla="*/ 0 h 58"/>
                <a:gd name="T18" fmla="*/ 28 w 330"/>
                <a:gd name="T1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58">
                  <a:moveTo>
                    <a:pt x="28" y="0"/>
                  </a:moveTo>
                  <a:cubicBezTo>
                    <a:pt x="28" y="0"/>
                    <a:pt x="0" y="0"/>
                    <a:pt x="0" y="26"/>
                  </a:cubicBezTo>
                  <a:cubicBezTo>
                    <a:pt x="0" y="32"/>
                    <a:pt x="0" y="32"/>
                    <a:pt x="0" y="32"/>
                  </a:cubicBezTo>
                  <a:cubicBezTo>
                    <a:pt x="0" y="32"/>
                    <a:pt x="0" y="58"/>
                    <a:pt x="28" y="58"/>
                  </a:cubicBezTo>
                  <a:cubicBezTo>
                    <a:pt x="302" y="58"/>
                    <a:pt x="302" y="58"/>
                    <a:pt x="302" y="58"/>
                  </a:cubicBezTo>
                  <a:cubicBezTo>
                    <a:pt x="302" y="58"/>
                    <a:pt x="330" y="58"/>
                    <a:pt x="330" y="32"/>
                  </a:cubicBezTo>
                  <a:cubicBezTo>
                    <a:pt x="330" y="26"/>
                    <a:pt x="330" y="26"/>
                    <a:pt x="330" y="26"/>
                  </a:cubicBezTo>
                  <a:cubicBezTo>
                    <a:pt x="330" y="26"/>
                    <a:pt x="330" y="0"/>
                    <a:pt x="302" y="0"/>
                  </a:cubicBezTo>
                  <a:cubicBezTo>
                    <a:pt x="175" y="0"/>
                    <a:pt x="175" y="0"/>
                    <a:pt x="175" y="0"/>
                  </a:cubicBezTo>
                  <a:lnTo>
                    <a:pt x="28" y="0"/>
                  </a:lnTo>
                  <a:close/>
                </a:path>
              </a:pathLst>
            </a:custGeom>
            <a:solidFill>
              <a:sysClr val="window" lastClr="FFFFFF">
                <a:lumMod val="95000"/>
              </a:sysClr>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67" name="Oval 14"/>
            <p:cNvSpPr>
              <a:spLocks noChangeArrowheads="1"/>
            </p:cNvSpPr>
            <p:nvPr/>
          </p:nvSpPr>
          <p:spPr bwMode="auto">
            <a:xfrm>
              <a:off x="11125980" y="5861722"/>
              <a:ext cx="59438" cy="62381"/>
            </a:xfrm>
            <a:prstGeom prst="ellipse">
              <a:avLst/>
            </a:prstGeom>
            <a:solidFill>
              <a:srgbClr val="4F81BD"/>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68" name="Oval 15"/>
            <p:cNvSpPr>
              <a:spLocks noChangeArrowheads="1"/>
            </p:cNvSpPr>
            <p:nvPr/>
          </p:nvSpPr>
          <p:spPr bwMode="auto">
            <a:xfrm>
              <a:off x="11125980" y="6060747"/>
              <a:ext cx="59438" cy="62381"/>
            </a:xfrm>
            <a:prstGeom prst="ellipse">
              <a:avLst/>
            </a:prstGeom>
            <a:solidFill>
              <a:srgbClr val="4F81BD"/>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69" name="Oval 16"/>
            <p:cNvSpPr>
              <a:spLocks noChangeArrowheads="1"/>
            </p:cNvSpPr>
            <p:nvPr/>
          </p:nvSpPr>
          <p:spPr bwMode="auto">
            <a:xfrm>
              <a:off x="11125980" y="6259772"/>
              <a:ext cx="59438" cy="62381"/>
            </a:xfrm>
            <a:prstGeom prst="ellipse">
              <a:avLst/>
            </a:prstGeom>
            <a:solidFill>
              <a:srgbClr val="4F81BD"/>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sp>
          <p:nvSpPr>
            <p:cNvPr id="270" name="Oval 17"/>
            <p:cNvSpPr>
              <a:spLocks noChangeArrowheads="1"/>
            </p:cNvSpPr>
            <p:nvPr/>
          </p:nvSpPr>
          <p:spPr bwMode="auto">
            <a:xfrm>
              <a:off x="11125980" y="6458796"/>
              <a:ext cx="59438" cy="60895"/>
            </a:xfrm>
            <a:prstGeom prst="ellipse">
              <a:avLst/>
            </a:prstGeom>
            <a:solidFill>
              <a:srgbClr val="4F81BD"/>
            </a:solidFill>
            <a:ln>
              <a:noFill/>
            </a:ln>
          </p:spPr>
          <p:txBody>
            <a:bodyPr lIns="91415" tIns="45707" rIns="91415" bIns="45707"/>
            <a:lstStyle/>
            <a:p>
              <a:pPr marL="0" marR="0" lvl="0" indent="0" algn="l" defTabSz="932044"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FFFFFF"/>
                </a:solidFill>
                <a:effectLst/>
                <a:uLnTx/>
                <a:uFillTx/>
                <a:latin typeface="Calibri"/>
                <a:ea typeface="MS PGothic" pitchFamily="34" charset="-128"/>
                <a:cs typeface="+mn-cs"/>
              </a:endParaRPr>
            </a:p>
          </p:txBody>
        </p:sp>
      </p:grpSp>
      <p:sp>
        <p:nvSpPr>
          <p:cNvPr id="271" name="TextBox 270"/>
          <p:cNvSpPr txBox="1"/>
          <p:nvPr/>
        </p:nvSpPr>
        <p:spPr>
          <a:xfrm>
            <a:off x="6383338" y="1208088"/>
            <a:ext cx="2786062" cy="460375"/>
          </a:xfrm>
          <a:prstGeom prst="rect">
            <a:avLst/>
          </a:prstGeom>
          <a:noFill/>
        </p:spPr>
        <p:txBody>
          <a:bodyPr wrap="none">
            <a:spAutoFit/>
          </a:bodyPr>
          <a:lstStyle/>
          <a:p>
            <a:pPr marL="0" marR="0" lvl="0" indent="0" algn="l" defTabSz="914309"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S PGothic" pitchFamily="34" charset="-128"/>
                <a:cs typeface="+mn-cs"/>
              </a:rPr>
              <a:t>On Premises 10.0/16</a:t>
            </a:r>
            <a:endParaRPr kumimoji="0" lang="en-US" sz="2400" b="0" i="0" u="none" strike="noStrike" kern="1200" cap="none" spc="0" normalizeH="0" baseline="0" noProof="0" dirty="0">
              <a:ln>
                <a:noFill/>
              </a:ln>
              <a:solidFill>
                <a:srgbClr val="FFFFFF"/>
              </a:solidFill>
              <a:effectLst/>
              <a:uLnTx/>
              <a:uFillTx/>
              <a:latin typeface="Calibri"/>
              <a:ea typeface="MS PGothic" pitchFamily="34" charset="-128"/>
              <a:cs typeface="+mn-cs"/>
            </a:endParaRPr>
          </a:p>
        </p:txBody>
      </p:sp>
      <p:sp>
        <p:nvSpPr>
          <p:cNvPr id="272" name="TextBox 271"/>
          <p:cNvSpPr txBox="1"/>
          <p:nvPr/>
        </p:nvSpPr>
        <p:spPr>
          <a:xfrm>
            <a:off x="5255140" y="3224193"/>
            <a:ext cx="1997075" cy="708025"/>
          </a:xfrm>
          <a:prstGeom prst="rect">
            <a:avLst/>
          </a:prstGeom>
          <a:noFill/>
        </p:spPr>
        <p:txBody>
          <a:bodyPr>
            <a:spAutoFit/>
          </a:bodyPr>
          <a:lstStyle/>
          <a:p>
            <a:pPr marL="0" marR="0" lvl="0" indent="0" algn="ctr" defTabSz="914309"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S PGothic" pitchFamily="34" charset="-128"/>
                <a:cs typeface="+mn-cs"/>
              </a:rPr>
              <a:t>ExpressRoute</a:t>
            </a:r>
            <a:br>
              <a:rPr kumimoji="0" 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S PGothic" pitchFamily="34" charset="-128"/>
                <a:cs typeface="+mn-cs"/>
              </a:rPr>
            </a:br>
            <a:r>
              <a:rPr kumimoji="0" 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S PGothic" pitchFamily="34" charset="-128"/>
                <a:cs typeface="+mn-cs"/>
              </a:rPr>
              <a:t>and VPNs</a:t>
            </a:r>
          </a:p>
        </p:txBody>
      </p:sp>
      <p:cxnSp>
        <p:nvCxnSpPr>
          <p:cNvPr id="83994" name="Straight Arrow Connector 273"/>
          <p:cNvCxnSpPr>
            <a:cxnSpLocks noChangeShapeType="1"/>
            <a:stCxn id="234" idx="3"/>
            <a:endCxn id="228" idx="1"/>
          </p:cNvCxnSpPr>
          <p:nvPr/>
        </p:nvCxnSpPr>
        <p:spPr bwMode="auto">
          <a:xfrm>
            <a:off x="9952038" y="4848225"/>
            <a:ext cx="477837" cy="0"/>
          </a:xfrm>
          <a:prstGeom prst="straightConnector1">
            <a:avLst/>
          </a:prstGeom>
          <a:noFill/>
          <a:ln w="44450" algn="ctr">
            <a:solidFill>
              <a:srgbClr val="FFFFFF"/>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83995" name="Straight Arrow Connector 274"/>
          <p:cNvCxnSpPr>
            <a:cxnSpLocks noChangeShapeType="1"/>
            <a:stCxn id="240" idx="3"/>
            <a:endCxn id="234" idx="1"/>
          </p:cNvCxnSpPr>
          <p:nvPr/>
        </p:nvCxnSpPr>
        <p:spPr bwMode="auto">
          <a:xfrm>
            <a:off x="8586788" y="4848225"/>
            <a:ext cx="471487" cy="0"/>
          </a:xfrm>
          <a:prstGeom prst="straightConnector1">
            <a:avLst/>
          </a:prstGeom>
          <a:noFill/>
          <a:ln w="44450" algn="ctr">
            <a:solidFill>
              <a:srgbClr val="FFFFFF"/>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6" name="Elbow Connector 275"/>
          <p:cNvCxnSpPr>
            <a:stCxn id="240" idx="1"/>
          </p:cNvCxnSpPr>
          <p:nvPr/>
        </p:nvCxnSpPr>
        <p:spPr>
          <a:xfrm rot="10800000">
            <a:off x="7375525" y="2874963"/>
            <a:ext cx="317500" cy="1973262"/>
          </a:xfrm>
          <a:prstGeom prst="bentConnector2">
            <a:avLst/>
          </a:prstGeom>
          <a:noFill/>
          <a:ln w="38100" cap="flat" cmpd="sng" algn="ctr">
            <a:solidFill>
              <a:srgbClr val="DC3C00">
                <a:lumMod val="60000"/>
                <a:lumOff val="40000"/>
              </a:srgbClr>
            </a:solidFill>
            <a:prstDash val="solid"/>
            <a:headEnd type="triangle"/>
            <a:tailEnd type="triangle"/>
          </a:ln>
          <a:effectLst>
            <a:outerShdw blurRad="40000" dist="23000" dir="5400000" rotWithShape="0">
              <a:srgbClr val="000000">
                <a:alpha val="35000"/>
              </a:srgbClr>
            </a:outerShdw>
          </a:effectLst>
        </p:spPr>
      </p:cxnSp>
      <p:cxnSp>
        <p:nvCxnSpPr>
          <p:cNvPr id="83997" name="Elbow Connector 276"/>
          <p:cNvCxnSpPr>
            <a:cxnSpLocks noChangeShapeType="1"/>
            <a:stCxn id="220" idx="2"/>
            <a:endCxn id="222" idx="2"/>
          </p:cNvCxnSpPr>
          <p:nvPr/>
        </p:nvCxnSpPr>
        <p:spPr bwMode="auto">
          <a:xfrm rot="16200000" flipH="1">
            <a:off x="9507538" y="4567238"/>
            <a:ext cx="12700" cy="2736850"/>
          </a:xfrm>
          <a:prstGeom prst="bentConnector3">
            <a:avLst>
              <a:gd name="adj1" fmla="val 4223764"/>
            </a:avLst>
          </a:prstGeom>
          <a:noFill/>
          <a:ln w="41275" algn="ctr">
            <a:solidFill>
              <a:srgbClr val="FFFFFF"/>
            </a:solidFill>
            <a:prstDash val="sysDot"/>
            <a:miter lim="800000"/>
            <a:headEnd type="triangle" w="med" len="med"/>
            <a:tailEnd type="triangle" w="med" len="med"/>
          </a:ln>
          <a:extLst>
            <a:ext uri="{909E8E84-426E-40DD-AFC4-6F175D3DCCD1}">
              <a14:hiddenFill xmlns:a14="http://schemas.microsoft.com/office/drawing/2010/main">
                <a:noFill/>
              </a14:hiddenFill>
            </a:ext>
          </a:extLst>
        </p:spPr>
      </p:cxnSp>
      <p:grpSp>
        <p:nvGrpSpPr>
          <p:cNvPr id="278" name="Group 277"/>
          <p:cNvGrpSpPr/>
          <p:nvPr/>
        </p:nvGrpSpPr>
        <p:grpSpPr>
          <a:xfrm>
            <a:off x="9328223" y="6275705"/>
            <a:ext cx="371096" cy="371096"/>
            <a:chOff x="4687755" y="2457342"/>
            <a:chExt cx="608869" cy="608869"/>
          </a:xfrm>
          <a:solidFill>
            <a:srgbClr val="FF3399"/>
          </a:solidFill>
        </p:grpSpPr>
        <p:sp>
          <p:nvSpPr>
            <p:cNvPr id="279" name="Rectangle 278"/>
            <p:cNvSpPr/>
            <p:nvPr/>
          </p:nvSpPr>
          <p:spPr bwMode="auto">
            <a:xfrm rot="18900000">
              <a:off x="4922338" y="2457342"/>
              <a:ext cx="139700" cy="608869"/>
            </a:xfrm>
            <a:prstGeom prst="rect">
              <a:avLst/>
            </a:prstGeom>
            <a:grpFill/>
            <a:ln w="25400" cap="flat" cmpd="sng" algn="ctr">
              <a:noFill/>
              <a:prstDash val="solid"/>
              <a:headEnd type="none" w="med" len="med"/>
              <a:tailEnd type="none" w="med" len="med"/>
            </a:ln>
            <a:effectLst/>
          </p:spPr>
          <p:txBody>
            <a:bodyPr lIns="182857" tIns="146285" rIns="182857" bIns="146285"/>
            <a:lstStyle/>
            <a:p>
              <a:pPr marL="0" marR="0" lvl="0" indent="0" algn="ctr" defTabSz="914008" rtl="0" eaLnBrk="0" fontAlgn="base" latinLnBrk="0" hangingPunct="0">
                <a:lnSpc>
                  <a:spcPct val="90000"/>
                </a:lnSpc>
                <a:spcBef>
                  <a:spcPct val="0"/>
                </a:spcBef>
                <a:spcAft>
                  <a:spcPct val="0"/>
                </a:spcAft>
                <a:buClrTx/>
                <a:buSzTx/>
                <a:buFontTx/>
                <a:buNone/>
                <a:tabLst/>
                <a:defRPr/>
              </a:pPr>
              <a:endParaRPr kumimoji="0" lang="en-US" sz="3200" b="0" i="0" u="none" strike="noStrike" kern="0" cap="none" spc="-50" normalizeH="0" baseline="0" noProof="0" dirty="0">
                <a:ln>
                  <a:noFill/>
                </a:ln>
                <a:solidFill>
                  <a:srgbClr val="FFFFFF"/>
                </a:solidFill>
                <a:effectLst/>
                <a:uLnTx/>
                <a:uFillTx/>
                <a:latin typeface="Calibri"/>
                <a:ea typeface="MS PGothic" pitchFamily="34" charset="-128"/>
                <a:cs typeface="+mn-cs"/>
              </a:endParaRPr>
            </a:p>
          </p:txBody>
        </p:sp>
        <p:sp>
          <p:nvSpPr>
            <p:cNvPr id="280" name="Rectangle 279"/>
            <p:cNvSpPr/>
            <p:nvPr/>
          </p:nvSpPr>
          <p:spPr bwMode="auto">
            <a:xfrm rot="2700000">
              <a:off x="4922340" y="2457342"/>
              <a:ext cx="139700" cy="608869"/>
            </a:xfrm>
            <a:prstGeom prst="rect">
              <a:avLst/>
            </a:prstGeom>
            <a:grpFill/>
            <a:ln w="25400" cap="flat" cmpd="sng" algn="ctr">
              <a:noFill/>
              <a:prstDash val="solid"/>
              <a:headEnd type="none" w="med" len="med"/>
              <a:tailEnd type="none" w="med" len="med"/>
            </a:ln>
            <a:effectLst/>
          </p:spPr>
          <p:txBody>
            <a:bodyPr lIns="182857" tIns="146285" rIns="182857" bIns="146285"/>
            <a:lstStyle/>
            <a:p>
              <a:pPr marL="0" marR="0" lvl="0" indent="0" algn="ctr" defTabSz="914008" rtl="0" eaLnBrk="0" fontAlgn="base" latinLnBrk="0" hangingPunct="0">
                <a:lnSpc>
                  <a:spcPct val="90000"/>
                </a:lnSpc>
                <a:spcBef>
                  <a:spcPct val="0"/>
                </a:spcBef>
                <a:spcAft>
                  <a:spcPct val="0"/>
                </a:spcAft>
                <a:buClrTx/>
                <a:buSzTx/>
                <a:buFontTx/>
                <a:buNone/>
                <a:tabLst/>
                <a:defRPr/>
              </a:pPr>
              <a:endParaRPr kumimoji="0" lang="en-US" sz="3200" b="0" i="0" u="none" strike="noStrike" kern="0" cap="none" spc="-50" normalizeH="0" baseline="0" noProof="0" dirty="0">
                <a:ln>
                  <a:noFill/>
                </a:ln>
                <a:solidFill>
                  <a:srgbClr val="FFFFFF"/>
                </a:solidFill>
                <a:effectLst/>
                <a:uLnTx/>
                <a:uFillTx/>
                <a:latin typeface="Calibri"/>
                <a:ea typeface="MS PGothic" pitchFamily="34" charset="-128"/>
                <a:cs typeface="+mn-cs"/>
              </a:endParaRPr>
            </a:p>
          </p:txBody>
        </p:sp>
      </p:grpSp>
      <p:cxnSp>
        <p:nvCxnSpPr>
          <p:cNvPr id="83999" name="Elbow Connector 280"/>
          <p:cNvCxnSpPr>
            <a:cxnSpLocks noChangeShapeType="1"/>
            <a:stCxn id="240" idx="0"/>
            <a:endCxn id="247" idx="2"/>
          </p:cNvCxnSpPr>
          <p:nvPr/>
        </p:nvCxnSpPr>
        <p:spPr bwMode="auto">
          <a:xfrm rot="5400000" flipH="1" flipV="1">
            <a:off x="8328819" y="2175669"/>
            <a:ext cx="1897063" cy="2276475"/>
          </a:xfrm>
          <a:prstGeom prst="bentConnector2">
            <a:avLst/>
          </a:prstGeom>
          <a:noFill/>
          <a:ln w="41275" algn="ctr">
            <a:solidFill>
              <a:srgbClr val="FFFFFF"/>
            </a:solidFill>
            <a:prstDash val="sysDot"/>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84000" name="Elbow Connector 281"/>
          <p:cNvCxnSpPr>
            <a:cxnSpLocks noChangeShapeType="1"/>
            <a:stCxn id="234" idx="0"/>
            <a:endCxn id="247" idx="2"/>
          </p:cNvCxnSpPr>
          <p:nvPr/>
        </p:nvCxnSpPr>
        <p:spPr bwMode="auto">
          <a:xfrm rot="5400000" flipH="1" flipV="1">
            <a:off x="9011444" y="2858294"/>
            <a:ext cx="1897063" cy="911225"/>
          </a:xfrm>
          <a:prstGeom prst="bentConnector2">
            <a:avLst/>
          </a:prstGeom>
          <a:noFill/>
          <a:ln w="41275" algn="ctr">
            <a:solidFill>
              <a:srgbClr val="FFFFFF"/>
            </a:solidFill>
            <a:prstDash val="sysDot"/>
            <a:miter lim="800000"/>
            <a:headEnd type="triangle" w="med" len="med"/>
            <a:tailEnd type="triangle" w="med" len="med"/>
          </a:ln>
          <a:extLst>
            <a:ext uri="{909E8E84-426E-40DD-AFC4-6F175D3DCCD1}">
              <a14:hiddenFill xmlns:a14="http://schemas.microsoft.com/office/drawing/2010/main">
                <a:noFill/>
              </a14:hiddenFill>
            </a:ext>
          </a:extLst>
        </p:spPr>
      </p:cxnSp>
      <p:grpSp>
        <p:nvGrpSpPr>
          <p:cNvPr id="283" name="Group 282"/>
          <p:cNvGrpSpPr/>
          <p:nvPr/>
        </p:nvGrpSpPr>
        <p:grpSpPr>
          <a:xfrm>
            <a:off x="7960183" y="3040122"/>
            <a:ext cx="371096" cy="371096"/>
            <a:chOff x="4687755" y="2457342"/>
            <a:chExt cx="608869" cy="608869"/>
          </a:xfrm>
          <a:solidFill>
            <a:srgbClr val="FF3399"/>
          </a:solidFill>
        </p:grpSpPr>
        <p:sp>
          <p:nvSpPr>
            <p:cNvPr id="284" name="Rectangle 283"/>
            <p:cNvSpPr/>
            <p:nvPr/>
          </p:nvSpPr>
          <p:spPr bwMode="auto">
            <a:xfrm rot="18900000">
              <a:off x="4922338" y="2457342"/>
              <a:ext cx="139700" cy="608869"/>
            </a:xfrm>
            <a:prstGeom prst="rect">
              <a:avLst/>
            </a:prstGeom>
            <a:grpFill/>
            <a:ln w="25400" cap="flat" cmpd="sng" algn="ctr">
              <a:noFill/>
              <a:prstDash val="solid"/>
              <a:headEnd type="none" w="med" len="med"/>
              <a:tailEnd type="none" w="med" len="med"/>
            </a:ln>
            <a:effectLst/>
          </p:spPr>
          <p:txBody>
            <a:bodyPr lIns="182857" tIns="146285" rIns="182857" bIns="146285"/>
            <a:lstStyle/>
            <a:p>
              <a:pPr marL="0" marR="0" lvl="0" indent="0" algn="ctr" defTabSz="914008" rtl="0" eaLnBrk="0" fontAlgn="base" latinLnBrk="0" hangingPunct="0">
                <a:lnSpc>
                  <a:spcPct val="90000"/>
                </a:lnSpc>
                <a:spcBef>
                  <a:spcPct val="0"/>
                </a:spcBef>
                <a:spcAft>
                  <a:spcPct val="0"/>
                </a:spcAft>
                <a:buClrTx/>
                <a:buSzTx/>
                <a:buFontTx/>
                <a:buNone/>
                <a:tabLst/>
                <a:defRPr/>
              </a:pPr>
              <a:endParaRPr kumimoji="0" lang="en-US" sz="3200" b="0" i="0" u="none" strike="noStrike" kern="0" cap="none" spc="-50" normalizeH="0" baseline="0" noProof="0" dirty="0">
                <a:ln>
                  <a:noFill/>
                </a:ln>
                <a:solidFill>
                  <a:srgbClr val="FFFFFF"/>
                </a:solidFill>
                <a:effectLst/>
                <a:uLnTx/>
                <a:uFillTx/>
                <a:latin typeface="Calibri"/>
                <a:ea typeface="MS PGothic" pitchFamily="34" charset="-128"/>
                <a:cs typeface="+mn-cs"/>
              </a:endParaRPr>
            </a:p>
          </p:txBody>
        </p:sp>
        <p:sp>
          <p:nvSpPr>
            <p:cNvPr id="285" name="Rectangle 284"/>
            <p:cNvSpPr/>
            <p:nvPr/>
          </p:nvSpPr>
          <p:spPr bwMode="auto">
            <a:xfrm rot="2700000">
              <a:off x="4922340" y="2457342"/>
              <a:ext cx="139700" cy="608869"/>
            </a:xfrm>
            <a:prstGeom prst="rect">
              <a:avLst/>
            </a:prstGeom>
            <a:grpFill/>
            <a:ln w="25400" cap="flat" cmpd="sng" algn="ctr">
              <a:noFill/>
              <a:prstDash val="solid"/>
              <a:headEnd type="none" w="med" len="med"/>
              <a:tailEnd type="none" w="med" len="med"/>
            </a:ln>
            <a:effectLst/>
          </p:spPr>
          <p:txBody>
            <a:bodyPr lIns="182857" tIns="146285" rIns="182857" bIns="146285"/>
            <a:lstStyle/>
            <a:p>
              <a:pPr marL="0" marR="0" lvl="0" indent="0" algn="ctr" defTabSz="914008" rtl="0" eaLnBrk="0" fontAlgn="base" latinLnBrk="0" hangingPunct="0">
                <a:lnSpc>
                  <a:spcPct val="90000"/>
                </a:lnSpc>
                <a:spcBef>
                  <a:spcPct val="0"/>
                </a:spcBef>
                <a:spcAft>
                  <a:spcPct val="0"/>
                </a:spcAft>
                <a:buClrTx/>
                <a:buSzTx/>
                <a:buFontTx/>
                <a:buNone/>
                <a:tabLst/>
                <a:defRPr/>
              </a:pPr>
              <a:endParaRPr kumimoji="0" lang="en-US" sz="3200" b="0" i="0" u="none" strike="noStrike" kern="0" cap="none" spc="-50" normalizeH="0" baseline="0" noProof="0" dirty="0">
                <a:ln>
                  <a:noFill/>
                </a:ln>
                <a:solidFill>
                  <a:srgbClr val="FFFFFF"/>
                </a:solidFill>
                <a:effectLst/>
                <a:uLnTx/>
                <a:uFillTx/>
                <a:latin typeface="Calibri"/>
                <a:ea typeface="MS PGothic" pitchFamily="34" charset="-128"/>
                <a:cs typeface="+mn-cs"/>
              </a:endParaRPr>
            </a:p>
          </p:txBody>
        </p:sp>
      </p:grpSp>
      <p:grpSp>
        <p:nvGrpSpPr>
          <p:cNvPr id="286" name="Group 285"/>
          <p:cNvGrpSpPr/>
          <p:nvPr/>
        </p:nvGrpSpPr>
        <p:grpSpPr>
          <a:xfrm>
            <a:off x="9328224" y="3040121"/>
            <a:ext cx="371096" cy="371096"/>
            <a:chOff x="4687755" y="2457342"/>
            <a:chExt cx="608869" cy="608869"/>
          </a:xfrm>
          <a:solidFill>
            <a:srgbClr val="FF3399"/>
          </a:solidFill>
        </p:grpSpPr>
        <p:sp>
          <p:nvSpPr>
            <p:cNvPr id="287" name="Rectangle 286"/>
            <p:cNvSpPr/>
            <p:nvPr/>
          </p:nvSpPr>
          <p:spPr bwMode="auto">
            <a:xfrm rot="18900000">
              <a:off x="4922338" y="2457342"/>
              <a:ext cx="139700" cy="608869"/>
            </a:xfrm>
            <a:prstGeom prst="rect">
              <a:avLst/>
            </a:prstGeom>
            <a:grpFill/>
            <a:ln w="25400" cap="flat" cmpd="sng" algn="ctr">
              <a:noFill/>
              <a:prstDash val="solid"/>
              <a:headEnd type="none" w="med" len="med"/>
              <a:tailEnd type="none" w="med" len="med"/>
            </a:ln>
            <a:effectLst/>
          </p:spPr>
          <p:txBody>
            <a:bodyPr lIns="182857" tIns="146285" rIns="182857" bIns="146285"/>
            <a:lstStyle/>
            <a:p>
              <a:pPr marL="0" marR="0" lvl="0" indent="0" algn="ctr" defTabSz="914008" rtl="0" eaLnBrk="0" fontAlgn="base" latinLnBrk="0" hangingPunct="0">
                <a:lnSpc>
                  <a:spcPct val="90000"/>
                </a:lnSpc>
                <a:spcBef>
                  <a:spcPct val="0"/>
                </a:spcBef>
                <a:spcAft>
                  <a:spcPct val="0"/>
                </a:spcAft>
                <a:buClrTx/>
                <a:buSzTx/>
                <a:buFontTx/>
                <a:buNone/>
                <a:tabLst/>
                <a:defRPr/>
              </a:pPr>
              <a:endParaRPr kumimoji="0" lang="en-US" sz="3200" b="0" i="0" u="none" strike="noStrike" kern="0" cap="none" spc="-50" normalizeH="0" baseline="0" noProof="0" dirty="0">
                <a:ln>
                  <a:noFill/>
                </a:ln>
                <a:solidFill>
                  <a:srgbClr val="FFFFFF"/>
                </a:solidFill>
                <a:effectLst/>
                <a:uLnTx/>
                <a:uFillTx/>
                <a:latin typeface="Calibri"/>
                <a:ea typeface="MS PGothic" pitchFamily="34" charset="-128"/>
                <a:cs typeface="+mn-cs"/>
              </a:endParaRPr>
            </a:p>
          </p:txBody>
        </p:sp>
        <p:sp>
          <p:nvSpPr>
            <p:cNvPr id="288" name="Rectangle 287"/>
            <p:cNvSpPr/>
            <p:nvPr/>
          </p:nvSpPr>
          <p:spPr bwMode="auto">
            <a:xfrm rot="2700000">
              <a:off x="4922340" y="2457342"/>
              <a:ext cx="139700" cy="608869"/>
            </a:xfrm>
            <a:prstGeom prst="rect">
              <a:avLst/>
            </a:prstGeom>
            <a:grpFill/>
            <a:ln w="25400" cap="flat" cmpd="sng" algn="ctr">
              <a:noFill/>
              <a:prstDash val="solid"/>
              <a:headEnd type="none" w="med" len="med"/>
              <a:tailEnd type="none" w="med" len="med"/>
            </a:ln>
            <a:effectLst/>
          </p:spPr>
          <p:txBody>
            <a:bodyPr lIns="182857" tIns="146285" rIns="182857" bIns="146285"/>
            <a:lstStyle/>
            <a:p>
              <a:pPr marL="0" marR="0" lvl="0" indent="0" algn="ctr" defTabSz="914008" rtl="0" eaLnBrk="0" fontAlgn="base" latinLnBrk="0" hangingPunct="0">
                <a:lnSpc>
                  <a:spcPct val="90000"/>
                </a:lnSpc>
                <a:spcBef>
                  <a:spcPct val="0"/>
                </a:spcBef>
                <a:spcAft>
                  <a:spcPct val="0"/>
                </a:spcAft>
                <a:buClrTx/>
                <a:buSzTx/>
                <a:buFontTx/>
                <a:buNone/>
                <a:tabLst/>
                <a:defRPr/>
              </a:pPr>
              <a:endParaRPr kumimoji="0" lang="en-US" sz="3200" b="0" i="0" u="none" strike="noStrike" kern="0" cap="none" spc="-50" normalizeH="0" baseline="0" noProof="0" dirty="0">
                <a:ln>
                  <a:noFill/>
                </a:ln>
                <a:solidFill>
                  <a:srgbClr val="FFFFFF"/>
                </a:solidFill>
                <a:effectLst/>
                <a:uLnTx/>
                <a:uFillTx/>
                <a:latin typeface="Calibri"/>
                <a:ea typeface="MS PGothic" pitchFamily="34" charset="-128"/>
                <a:cs typeface="+mn-cs"/>
              </a:endParaRPr>
            </a:p>
          </p:txBody>
        </p:sp>
      </p:grpSp>
      <p:sp>
        <p:nvSpPr>
          <p:cNvPr id="289" name="TextBox 288"/>
          <p:cNvSpPr txBox="1"/>
          <p:nvPr/>
        </p:nvSpPr>
        <p:spPr>
          <a:xfrm>
            <a:off x="8482893" y="4232882"/>
            <a:ext cx="669009" cy="793963"/>
          </a:xfrm>
          <a:prstGeom prst="rect">
            <a:avLst/>
          </a:prstGeom>
          <a:noFill/>
        </p:spPr>
        <p:txBody>
          <a:bodyPr wrap="none" lIns="182857" tIns="146285" rIns="182857" bIns="146285">
            <a:spAutoFit/>
          </a:bodyPr>
          <a:lstStyle/>
          <a:p>
            <a:pPr marL="0" marR="0" lvl="0" indent="0" algn="l" defTabSz="914309" rtl="0" eaLnBrk="0" fontAlgn="base" latinLnBrk="0" hangingPunct="0">
              <a:lnSpc>
                <a:spcPct val="90000"/>
              </a:lnSpc>
              <a:spcBef>
                <a:spcPct val="0"/>
              </a:spcBef>
              <a:spcAft>
                <a:spcPts val="600"/>
              </a:spcAft>
              <a:buClrTx/>
              <a:buSzTx/>
              <a:buFontTx/>
              <a:buNone/>
              <a:tabLst/>
              <a:defRPr/>
            </a:pPr>
            <a:r>
              <a:rPr kumimoji="0" lang="en-US" sz="3600" b="1" i="0" u="none" strike="noStrike" kern="0" cap="none" spc="0" normalizeH="0" baseline="0" noProof="0" dirty="0">
                <a:ln w="12700">
                  <a:solidFill>
                    <a:srgbClr val="7FBA00"/>
                  </a:solidFill>
                  <a:prstDash val="solid"/>
                </a:ln>
                <a:pattFill prst="pct50">
                  <a:fgClr>
                    <a:srgbClr val="7FBA00"/>
                  </a:fgClr>
                  <a:bgClr>
                    <a:srgbClr val="7FBA00">
                      <a:lumMod val="20000"/>
                      <a:lumOff val="80000"/>
                    </a:srgbClr>
                  </a:bgClr>
                </a:pattFill>
                <a:effectLst>
                  <a:outerShdw dist="38100" dir="2640000" algn="bl" rotWithShape="0">
                    <a:srgbClr val="7FBA00"/>
                  </a:outerShdw>
                </a:effectLst>
                <a:uLnTx/>
                <a:uFillTx/>
                <a:latin typeface="Segoe UI" panose="020B0502040204020203" pitchFamily="34" charset="0"/>
                <a:ea typeface="MS PGothic" pitchFamily="34" charset="-128"/>
                <a:cs typeface="+mn-cs"/>
              </a:rPr>
              <a:t>√</a:t>
            </a:r>
            <a:endParaRPr kumimoji="0" lang="en-US" sz="3600" b="1" i="0" u="none" strike="noStrike" kern="0" cap="none" spc="0" normalizeH="0" baseline="0" noProof="0" dirty="0">
              <a:ln>
                <a:noFill/>
              </a:ln>
              <a:gradFill>
                <a:gsLst>
                  <a:gs pos="2917">
                    <a:srgbClr val="FFFFFF"/>
                  </a:gs>
                  <a:gs pos="30000">
                    <a:srgbClr val="FFFFFF"/>
                  </a:gs>
                </a:gsLst>
                <a:lin ang="5400000" scaled="0"/>
              </a:gradFill>
              <a:effectLst/>
              <a:uLnTx/>
              <a:uFillTx/>
              <a:latin typeface="Segoe UI" panose="020B0502040204020203" pitchFamily="34" charset="0"/>
              <a:ea typeface="MS PGothic" pitchFamily="34" charset="-128"/>
              <a:cs typeface="+mn-cs"/>
            </a:endParaRPr>
          </a:p>
        </p:txBody>
      </p:sp>
      <p:sp>
        <p:nvSpPr>
          <p:cNvPr id="290" name="TextBox 289"/>
          <p:cNvSpPr txBox="1"/>
          <p:nvPr/>
        </p:nvSpPr>
        <p:spPr>
          <a:xfrm>
            <a:off x="9867275" y="4240471"/>
            <a:ext cx="669009" cy="793963"/>
          </a:xfrm>
          <a:prstGeom prst="rect">
            <a:avLst/>
          </a:prstGeom>
          <a:noFill/>
        </p:spPr>
        <p:txBody>
          <a:bodyPr wrap="none" lIns="182857" tIns="146285" rIns="182857" bIns="146285">
            <a:spAutoFit/>
          </a:bodyPr>
          <a:lstStyle/>
          <a:p>
            <a:pPr marL="0" marR="0" lvl="0" indent="0" algn="l" defTabSz="914309" rtl="0" eaLnBrk="0" fontAlgn="base" latinLnBrk="0" hangingPunct="0">
              <a:lnSpc>
                <a:spcPct val="90000"/>
              </a:lnSpc>
              <a:spcBef>
                <a:spcPct val="0"/>
              </a:spcBef>
              <a:spcAft>
                <a:spcPts val="600"/>
              </a:spcAft>
              <a:buClrTx/>
              <a:buSzTx/>
              <a:buFontTx/>
              <a:buNone/>
              <a:tabLst/>
              <a:defRPr/>
            </a:pPr>
            <a:r>
              <a:rPr kumimoji="0" lang="en-US" sz="3600" b="1" i="0" u="none" strike="noStrike" kern="0" cap="none" spc="0" normalizeH="0" baseline="0" noProof="0" dirty="0">
                <a:ln w="12700">
                  <a:solidFill>
                    <a:srgbClr val="7FBA00"/>
                  </a:solidFill>
                  <a:prstDash val="solid"/>
                </a:ln>
                <a:pattFill prst="pct50">
                  <a:fgClr>
                    <a:srgbClr val="7FBA00"/>
                  </a:fgClr>
                  <a:bgClr>
                    <a:srgbClr val="7FBA00">
                      <a:lumMod val="20000"/>
                      <a:lumOff val="80000"/>
                    </a:srgbClr>
                  </a:bgClr>
                </a:pattFill>
                <a:effectLst>
                  <a:outerShdw dist="38100" dir="2640000" algn="bl" rotWithShape="0">
                    <a:srgbClr val="7FBA00"/>
                  </a:outerShdw>
                </a:effectLst>
                <a:uLnTx/>
                <a:uFillTx/>
                <a:latin typeface="Segoe UI" panose="020B0502040204020203" pitchFamily="34" charset="0"/>
                <a:ea typeface="MS PGothic" pitchFamily="34" charset="-128"/>
                <a:cs typeface="+mn-cs"/>
              </a:rPr>
              <a:t>√</a:t>
            </a:r>
            <a:endParaRPr kumimoji="0" lang="en-US" sz="3600" b="1" i="0" u="none" strike="noStrike" kern="0" cap="none" spc="0" normalizeH="0" baseline="0" noProof="0" dirty="0">
              <a:ln>
                <a:noFill/>
              </a:ln>
              <a:gradFill>
                <a:gsLst>
                  <a:gs pos="2917">
                    <a:srgbClr val="FFFFFF"/>
                  </a:gs>
                  <a:gs pos="30000">
                    <a:srgbClr val="FFFFFF"/>
                  </a:gs>
                </a:gsLst>
                <a:lin ang="5400000" scaled="0"/>
              </a:gradFill>
              <a:effectLst/>
              <a:uLnTx/>
              <a:uFillTx/>
              <a:latin typeface="Segoe UI" panose="020B0502040204020203" pitchFamily="34" charset="0"/>
              <a:ea typeface="MS PGothic" pitchFamily="34" charset="-128"/>
              <a:cs typeface="+mn-cs"/>
            </a:endParaRPr>
          </a:p>
        </p:txBody>
      </p:sp>
      <p:sp>
        <p:nvSpPr>
          <p:cNvPr id="291" name="TextBox 290"/>
          <p:cNvSpPr txBox="1"/>
          <p:nvPr/>
        </p:nvSpPr>
        <p:spPr>
          <a:xfrm>
            <a:off x="7231166" y="3267757"/>
            <a:ext cx="669009" cy="793963"/>
          </a:xfrm>
          <a:prstGeom prst="rect">
            <a:avLst/>
          </a:prstGeom>
          <a:noFill/>
        </p:spPr>
        <p:txBody>
          <a:bodyPr wrap="none" lIns="182857" tIns="146285" rIns="182857" bIns="146285">
            <a:spAutoFit/>
          </a:bodyPr>
          <a:lstStyle/>
          <a:p>
            <a:pPr marL="0" marR="0" lvl="0" indent="0" algn="l" defTabSz="914309" rtl="0" eaLnBrk="0" fontAlgn="base" latinLnBrk="0" hangingPunct="0">
              <a:lnSpc>
                <a:spcPct val="90000"/>
              </a:lnSpc>
              <a:spcBef>
                <a:spcPct val="0"/>
              </a:spcBef>
              <a:spcAft>
                <a:spcPts val="600"/>
              </a:spcAft>
              <a:buClrTx/>
              <a:buSzTx/>
              <a:buFontTx/>
              <a:buNone/>
              <a:tabLst/>
              <a:defRPr/>
            </a:pPr>
            <a:r>
              <a:rPr kumimoji="0" lang="en-US" sz="3600" b="1" i="0" u="none" strike="noStrike" kern="0" cap="none" spc="0" normalizeH="0" baseline="0" noProof="0" dirty="0">
                <a:ln w="12700">
                  <a:solidFill>
                    <a:srgbClr val="7FBA00"/>
                  </a:solidFill>
                  <a:prstDash val="solid"/>
                </a:ln>
                <a:pattFill prst="pct50">
                  <a:fgClr>
                    <a:srgbClr val="7FBA00"/>
                  </a:fgClr>
                  <a:bgClr>
                    <a:srgbClr val="7FBA00">
                      <a:lumMod val="20000"/>
                      <a:lumOff val="80000"/>
                    </a:srgbClr>
                  </a:bgClr>
                </a:pattFill>
                <a:effectLst>
                  <a:outerShdw dist="38100" dir="2640000" algn="bl" rotWithShape="0">
                    <a:srgbClr val="7FBA00"/>
                  </a:outerShdw>
                </a:effectLst>
                <a:uLnTx/>
                <a:uFillTx/>
                <a:latin typeface="Segoe UI" panose="020B0502040204020203" pitchFamily="34" charset="0"/>
                <a:ea typeface="MS PGothic" pitchFamily="34" charset="-128"/>
                <a:cs typeface="+mn-cs"/>
              </a:rPr>
              <a:t>√</a:t>
            </a:r>
            <a:endParaRPr kumimoji="0" lang="en-US" sz="3600" b="1" i="0" u="none" strike="noStrike" kern="0" cap="none" spc="0" normalizeH="0" baseline="0" noProof="0" dirty="0">
              <a:ln>
                <a:noFill/>
              </a:ln>
              <a:gradFill>
                <a:gsLst>
                  <a:gs pos="2917">
                    <a:srgbClr val="FFFFFF"/>
                  </a:gs>
                  <a:gs pos="30000">
                    <a:srgbClr val="FFFFFF"/>
                  </a:gs>
                </a:gsLst>
                <a:lin ang="5400000" scaled="0"/>
              </a:gradFill>
              <a:effectLst/>
              <a:uLnTx/>
              <a:uFillTx/>
              <a:latin typeface="Segoe UI" panose="020B0502040204020203" pitchFamily="34" charset="0"/>
              <a:ea typeface="MS PGothic" pitchFamily="34" charset="-128"/>
              <a:cs typeface="+mn-cs"/>
            </a:endParaRPr>
          </a:p>
        </p:txBody>
      </p:sp>
      <p:sp>
        <p:nvSpPr>
          <p:cNvPr id="292" name="TextBox 291"/>
          <p:cNvSpPr txBox="1"/>
          <p:nvPr/>
        </p:nvSpPr>
        <p:spPr>
          <a:xfrm>
            <a:off x="11018225" y="3116311"/>
            <a:ext cx="669009" cy="793963"/>
          </a:xfrm>
          <a:prstGeom prst="rect">
            <a:avLst/>
          </a:prstGeom>
          <a:noFill/>
        </p:spPr>
        <p:txBody>
          <a:bodyPr wrap="none" lIns="182857" tIns="146285" rIns="182857" bIns="146285">
            <a:spAutoFit/>
          </a:bodyPr>
          <a:lstStyle/>
          <a:p>
            <a:pPr marL="0" marR="0" lvl="0" indent="0" algn="l" defTabSz="914309" rtl="0" eaLnBrk="0" fontAlgn="base" latinLnBrk="0" hangingPunct="0">
              <a:lnSpc>
                <a:spcPct val="90000"/>
              </a:lnSpc>
              <a:spcBef>
                <a:spcPct val="0"/>
              </a:spcBef>
              <a:spcAft>
                <a:spcPts val="600"/>
              </a:spcAft>
              <a:buClrTx/>
              <a:buSzTx/>
              <a:buFontTx/>
              <a:buNone/>
              <a:tabLst/>
              <a:defRPr/>
            </a:pPr>
            <a:r>
              <a:rPr kumimoji="0" lang="en-US" sz="3600" b="1" i="0" u="none" strike="noStrike" kern="0" cap="none" spc="0" normalizeH="0" baseline="0" noProof="0" dirty="0">
                <a:ln w="12700">
                  <a:solidFill>
                    <a:srgbClr val="7FBA00"/>
                  </a:solidFill>
                  <a:prstDash val="solid"/>
                </a:ln>
                <a:pattFill prst="pct50">
                  <a:fgClr>
                    <a:srgbClr val="7FBA00"/>
                  </a:fgClr>
                  <a:bgClr>
                    <a:srgbClr val="7FBA00">
                      <a:lumMod val="20000"/>
                      <a:lumOff val="80000"/>
                    </a:srgbClr>
                  </a:bgClr>
                </a:pattFill>
                <a:effectLst>
                  <a:outerShdw dist="38100" dir="2640000" algn="bl" rotWithShape="0">
                    <a:srgbClr val="7FBA00"/>
                  </a:outerShdw>
                </a:effectLst>
                <a:uLnTx/>
                <a:uFillTx/>
                <a:latin typeface="Segoe UI" panose="020B0502040204020203" pitchFamily="34" charset="0"/>
                <a:ea typeface="MS PGothic" pitchFamily="34" charset="-128"/>
                <a:cs typeface="+mn-cs"/>
              </a:rPr>
              <a:t>√</a:t>
            </a:r>
            <a:endParaRPr kumimoji="0" lang="en-US" sz="3600" b="1" i="0" u="none" strike="noStrike" kern="0" cap="none" spc="0" normalizeH="0" baseline="0" noProof="0" dirty="0">
              <a:ln>
                <a:noFill/>
              </a:ln>
              <a:gradFill>
                <a:gsLst>
                  <a:gs pos="2917">
                    <a:srgbClr val="FFFFFF"/>
                  </a:gs>
                  <a:gs pos="30000">
                    <a:srgbClr val="FFFFFF"/>
                  </a:gs>
                </a:gsLst>
                <a:lin ang="5400000" scaled="0"/>
              </a:gradFill>
              <a:effectLst/>
              <a:uLnTx/>
              <a:uFillTx/>
              <a:latin typeface="Segoe UI" panose="020B0502040204020203" pitchFamily="34" charset="0"/>
              <a:ea typeface="MS PGothic" pitchFamily="34" charset="-128"/>
              <a:cs typeface="+mn-cs"/>
            </a:endParaRPr>
          </a:p>
        </p:txBody>
      </p:sp>
    </p:spTree>
    <p:extLst>
      <p:ext uri="{BB962C8B-B14F-4D97-AF65-F5344CB8AC3E}">
        <p14:creationId xmlns:p14="http://schemas.microsoft.com/office/powerpoint/2010/main" val="3997662849"/>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 Multi-region networks</a:t>
            </a:r>
            <a:endParaRPr lang="en-US" dirty="0"/>
          </a:p>
        </p:txBody>
      </p:sp>
    </p:spTree>
    <p:extLst>
      <p:ext uri="{BB962C8B-B14F-4D97-AF65-F5344CB8AC3E}">
        <p14:creationId xmlns:p14="http://schemas.microsoft.com/office/powerpoint/2010/main" val="16872975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30"/>
          <p:cNvSpPr>
            <a:spLocks noGrp="1"/>
          </p:cNvSpPr>
          <p:nvPr>
            <p:ph type="title"/>
          </p:nvPr>
        </p:nvSpPr>
        <p:spPr>
          <a:xfrm>
            <a:off x="530466" y="233154"/>
            <a:ext cx="11373923" cy="1148888"/>
          </a:xfrm>
        </p:spPr>
        <p:txBody>
          <a:bodyPr/>
          <a:lstStyle/>
          <a:p>
            <a:pPr defTabSz="932563" fontAlgn="auto">
              <a:spcAft>
                <a:spcPts val="0"/>
              </a:spcAft>
              <a:defRPr/>
            </a:pPr>
            <a:r>
              <a:rPr lang="en-NZ" sz="5399"/>
              <a:t>Virtual Machine Availability Sets</a:t>
            </a:r>
            <a:br>
              <a:rPr lang="en-NZ" sz="5399"/>
            </a:br>
            <a:r>
              <a:rPr sz="2720">
                <a:solidFill>
                  <a:schemeClr val="tx2"/>
                </a:solidFill>
              </a:rPr>
              <a:t>Update Domains are honored by host OS updates</a:t>
            </a:r>
            <a:endParaRPr lang="en-NZ" sz="5399">
              <a:solidFill>
                <a:schemeClr val="tx2"/>
              </a:solidFill>
            </a:endParaRPr>
          </a:p>
        </p:txBody>
      </p:sp>
      <p:sp>
        <p:nvSpPr>
          <p:cNvPr id="24" name="Rectangle 23"/>
          <p:cNvSpPr/>
          <p:nvPr>
            <p:custDataLst>
              <p:tags r:id="rId1"/>
            </p:custDataLst>
          </p:nvPr>
        </p:nvSpPr>
        <p:spPr bwMode="auto">
          <a:xfrm>
            <a:off x="7383257" y="1521400"/>
            <a:ext cx="2718121" cy="4870819"/>
          </a:xfrm>
          <a:prstGeom prst="rect">
            <a:avLst/>
          </a:prstGeom>
          <a:solidFill>
            <a:schemeClr val="accent1"/>
          </a:solidFill>
          <a:ln w="25400">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3264" tIns="46633" rIns="93264" bIns="46633"/>
          <a:lstStyle/>
          <a:p>
            <a:pPr marL="0" marR="0" lvl="0" indent="0" algn="ctr" defTabSz="931863" rtl="0" eaLnBrk="0" fontAlgn="base" latinLnBrk="0" hangingPunct="0">
              <a:lnSpc>
                <a:spcPct val="100000"/>
              </a:lnSpc>
              <a:spcBef>
                <a:spcPct val="0"/>
              </a:spcBef>
              <a:spcAft>
                <a:spcPct val="0"/>
              </a:spcAft>
              <a:buClrTx/>
              <a:buSzTx/>
              <a:buFontTx/>
              <a:buNone/>
              <a:tabLst/>
              <a:defRPr/>
            </a:pPr>
            <a:r>
              <a:rPr kumimoji="0" lang="en-US" sz="2176" b="0" i="0" u="none" strike="noStrike" kern="1200" cap="none" spc="0" normalizeH="0" baseline="0" noProof="0" dirty="0">
                <a:ln>
                  <a:solidFill>
                    <a:srgbClr val="505050">
                      <a:alpha val="0"/>
                    </a:srgbClr>
                  </a:solidFill>
                </a:ln>
                <a:solidFill>
                  <a:srgbClr val="FFFFFF">
                    <a:alpha val="99000"/>
                  </a:srgbClr>
                </a:solidFill>
                <a:effectLst/>
                <a:uLnTx/>
                <a:uFillTx/>
                <a:latin typeface="Segoe UI"/>
                <a:ea typeface="+mn-ea"/>
                <a:cs typeface="+mn-cs"/>
              </a:rPr>
              <a:t>Fault Domain</a:t>
            </a:r>
          </a:p>
        </p:txBody>
      </p:sp>
      <p:sp>
        <p:nvSpPr>
          <p:cNvPr id="25" name="Rectangle 24"/>
          <p:cNvSpPr/>
          <p:nvPr>
            <p:custDataLst>
              <p:tags r:id="rId2"/>
            </p:custDataLst>
          </p:nvPr>
        </p:nvSpPr>
        <p:spPr bwMode="auto">
          <a:xfrm>
            <a:off x="7545165" y="1956015"/>
            <a:ext cx="2425400" cy="4244649"/>
          </a:xfrm>
          <a:prstGeom prst="rect">
            <a:avLst/>
          </a:prstGeom>
          <a:solidFill>
            <a:schemeClr val="tx2">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3232" tIns="46636" rIns="93232" bIns="46617"/>
          <a:lstStyle/>
          <a:p>
            <a:pPr marL="0" marR="0" lvl="0" indent="0" algn="ctr" defTabSz="932080" rtl="0" eaLnBrk="0" fontAlgn="base" latinLnBrk="0" hangingPunct="0">
              <a:lnSpc>
                <a:spcPct val="100000"/>
              </a:lnSpc>
              <a:spcBef>
                <a:spcPts val="1224"/>
              </a:spcBef>
              <a:spcAft>
                <a:spcPct val="0"/>
              </a:spcAft>
              <a:buClrTx/>
              <a:buSzTx/>
              <a:buFontTx/>
              <a:buNone/>
              <a:tabLst/>
              <a:defRPr/>
            </a:pPr>
            <a:r>
              <a:rPr kumimoji="0" lang="en-US" sz="2176" b="0" i="0" u="none" strike="noStrike" kern="1200" cap="none" spc="0" normalizeH="0" baseline="0" noProof="0" dirty="0">
                <a:ln>
                  <a:solidFill>
                    <a:srgbClr val="505050">
                      <a:alpha val="0"/>
                    </a:srgbClr>
                  </a:solidFill>
                </a:ln>
                <a:solidFill>
                  <a:srgbClr val="0072C6">
                    <a:alpha val="99000"/>
                  </a:srgbClr>
                </a:solidFill>
                <a:effectLst/>
                <a:uLnTx/>
                <a:uFillTx/>
                <a:latin typeface="Segoe UI"/>
                <a:ea typeface="+mn-ea"/>
                <a:cs typeface="+mn-cs"/>
              </a:rPr>
              <a:t>Rack</a:t>
            </a:r>
            <a:endParaRPr kumimoji="0" lang="en-US" sz="1428" b="0" i="0" u="none" strike="noStrike" kern="1200" cap="none" spc="0" normalizeH="0" baseline="0" noProof="0" dirty="0">
              <a:ln>
                <a:solidFill>
                  <a:srgbClr val="505050">
                    <a:alpha val="0"/>
                  </a:srgbClr>
                </a:solidFill>
              </a:ln>
              <a:solidFill>
                <a:srgbClr val="0072C6">
                  <a:alpha val="99000"/>
                </a:srgbClr>
              </a:solidFill>
              <a:effectLst/>
              <a:uLnTx/>
              <a:uFillTx/>
              <a:latin typeface="Segoe UI"/>
              <a:ea typeface="+mn-ea"/>
              <a:cs typeface="+mn-cs"/>
            </a:endParaRPr>
          </a:p>
        </p:txBody>
      </p:sp>
      <p:sp>
        <p:nvSpPr>
          <p:cNvPr id="26" name="Rectangle 25"/>
          <p:cNvSpPr/>
          <p:nvPr>
            <p:custDataLst>
              <p:tags r:id="rId3"/>
            </p:custDataLst>
          </p:nvPr>
        </p:nvSpPr>
        <p:spPr bwMode="auto">
          <a:xfrm>
            <a:off x="2297022" y="1521400"/>
            <a:ext cx="2718121" cy="4870819"/>
          </a:xfrm>
          <a:prstGeom prst="rect">
            <a:avLst/>
          </a:prstGeom>
          <a:solidFill>
            <a:schemeClr val="accent1"/>
          </a:solidFill>
          <a:ln w="25400">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3264" tIns="46633" rIns="93264" bIns="46633"/>
          <a:lstStyle/>
          <a:p>
            <a:pPr marL="0" marR="0" lvl="0" indent="0" algn="ctr" defTabSz="931863" rtl="0" eaLnBrk="0" fontAlgn="base" latinLnBrk="0" hangingPunct="0">
              <a:lnSpc>
                <a:spcPct val="100000"/>
              </a:lnSpc>
              <a:spcBef>
                <a:spcPct val="0"/>
              </a:spcBef>
              <a:spcAft>
                <a:spcPct val="0"/>
              </a:spcAft>
              <a:buClrTx/>
              <a:buSzTx/>
              <a:buFontTx/>
              <a:buNone/>
              <a:tabLst/>
              <a:defRPr/>
            </a:pPr>
            <a:r>
              <a:rPr kumimoji="0" lang="en-US" sz="2176" b="0" i="0" u="none" strike="noStrike" kern="1200" cap="none" spc="0" normalizeH="0" baseline="0" noProof="0" dirty="0">
                <a:ln>
                  <a:solidFill>
                    <a:srgbClr val="505050">
                      <a:alpha val="0"/>
                    </a:srgbClr>
                  </a:solidFill>
                </a:ln>
                <a:solidFill>
                  <a:srgbClr val="FFFFFF">
                    <a:alpha val="99000"/>
                  </a:srgbClr>
                </a:solidFill>
                <a:effectLst/>
                <a:uLnTx/>
                <a:uFillTx/>
                <a:latin typeface="Segoe UI"/>
                <a:ea typeface="+mn-ea"/>
                <a:cs typeface="+mn-cs"/>
              </a:rPr>
              <a:t>Fault Domain</a:t>
            </a:r>
          </a:p>
        </p:txBody>
      </p:sp>
      <p:sp>
        <p:nvSpPr>
          <p:cNvPr id="27" name="Rectangle 26"/>
          <p:cNvSpPr/>
          <p:nvPr>
            <p:custDataLst>
              <p:tags r:id="rId4"/>
            </p:custDataLst>
          </p:nvPr>
        </p:nvSpPr>
        <p:spPr bwMode="auto">
          <a:xfrm>
            <a:off x="2458930" y="1956015"/>
            <a:ext cx="2425400" cy="4244649"/>
          </a:xfrm>
          <a:prstGeom prst="rect">
            <a:avLst/>
          </a:prstGeom>
          <a:solidFill>
            <a:schemeClr val="tx2">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3232" tIns="46636" rIns="93232" bIns="46617"/>
          <a:lstStyle/>
          <a:p>
            <a:pPr marL="0" marR="0" lvl="0" indent="0" algn="ctr" defTabSz="932080" rtl="0" eaLnBrk="0" fontAlgn="base" latinLnBrk="0" hangingPunct="0">
              <a:lnSpc>
                <a:spcPct val="100000"/>
              </a:lnSpc>
              <a:spcBef>
                <a:spcPts val="1224"/>
              </a:spcBef>
              <a:spcAft>
                <a:spcPct val="0"/>
              </a:spcAft>
              <a:buClrTx/>
              <a:buSzTx/>
              <a:buFontTx/>
              <a:buNone/>
              <a:tabLst/>
              <a:defRPr/>
            </a:pPr>
            <a:r>
              <a:rPr kumimoji="0" lang="en-US" sz="2176" b="0" i="0" u="none" strike="noStrike" kern="1200" cap="none" spc="0" normalizeH="0" baseline="0" noProof="0" dirty="0">
                <a:ln>
                  <a:solidFill>
                    <a:srgbClr val="505050">
                      <a:alpha val="0"/>
                    </a:srgbClr>
                  </a:solidFill>
                </a:ln>
                <a:solidFill>
                  <a:srgbClr val="0072C6">
                    <a:alpha val="99000"/>
                  </a:srgbClr>
                </a:solidFill>
                <a:effectLst/>
                <a:uLnTx/>
                <a:uFillTx/>
                <a:latin typeface="Segoe UI"/>
                <a:ea typeface="+mn-ea"/>
                <a:cs typeface="+mn-cs"/>
              </a:rPr>
              <a:t>Rack</a:t>
            </a:r>
            <a:endParaRPr kumimoji="0" lang="en-US" sz="1428" b="0" i="0" u="none" strike="noStrike" kern="1200" cap="none" spc="0" normalizeH="0" baseline="0" noProof="0" dirty="0">
              <a:ln>
                <a:solidFill>
                  <a:srgbClr val="505050">
                    <a:alpha val="0"/>
                  </a:srgbClr>
                </a:solidFill>
              </a:ln>
              <a:solidFill>
                <a:srgbClr val="0072C6">
                  <a:alpha val="99000"/>
                </a:srgbClr>
              </a:solidFill>
              <a:effectLst/>
              <a:uLnTx/>
              <a:uFillTx/>
              <a:latin typeface="Segoe UI"/>
              <a:ea typeface="+mn-ea"/>
              <a:cs typeface="+mn-cs"/>
            </a:endParaRPr>
          </a:p>
        </p:txBody>
      </p:sp>
      <p:sp>
        <p:nvSpPr>
          <p:cNvPr id="28" name="Rectangle 27"/>
          <p:cNvSpPr/>
          <p:nvPr>
            <p:custDataLst>
              <p:tags r:id="rId5"/>
            </p:custDataLst>
          </p:nvPr>
        </p:nvSpPr>
        <p:spPr bwMode="auto">
          <a:xfrm>
            <a:off x="2629953" y="2446983"/>
            <a:ext cx="7138494" cy="1680174"/>
          </a:xfrm>
          <a:prstGeom prst="rect">
            <a:avLst/>
          </a:prstGeom>
          <a:solidFill>
            <a:schemeClr val="accent5"/>
          </a:solidFill>
          <a:ln w="1905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3264" tIns="46633" rIns="93264" bIns="46633" anchor="ctr"/>
          <a:lstStyle/>
          <a:p>
            <a:pPr marL="0" marR="0" lvl="0" indent="0" algn="ctr" defTabSz="932398" rtl="0" eaLnBrk="0" fontAlgn="base" latinLnBrk="0" hangingPunct="0">
              <a:lnSpc>
                <a:spcPct val="100000"/>
              </a:lnSpc>
              <a:spcBef>
                <a:spcPct val="0"/>
              </a:spcBef>
              <a:spcAft>
                <a:spcPct val="0"/>
              </a:spcAft>
              <a:buClrTx/>
              <a:buSzTx/>
              <a:buFontTx/>
              <a:buNone/>
              <a:tabLst/>
              <a:defRPr/>
            </a:pPr>
            <a:r>
              <a:rPr kumimoji="0" lang="en-US" sz="2176" b="0" i="0" u="none" strike="noStrike" kern="1200" cap="none" spc="0" normalizeH="0" baseline="0" noProof="0" dirty="0">
                <a:ln>
                  <a:solidFill>
                    <a:srgbClr val="505050">
                      <a:alpha val="0"/>
                    </a:srgbClr>
                  </a:solidFill>
                </a:ln>
                <a:solidFill>
                  <a:srgbClr val="FFFFFF">
                    <a:alpha val="99000"/>
                  </a:srgbClr>
                </a:solidFill>
                <a:effectLst/>
                <a:uLnTx/>
                <a:uFillTx/>
                <a:latin typeface="Segoe UI"/>
                <a:ea typeface="+mn-ea"/>
                <a:cs typeface="+mn-cs"/>
              </a:rPr>
              <a:t>Availability Set</a:t>
            </a:r>
          </a:p>
        </p:txBody>
      </p:sp>
      <p:sp>
        <p:nvSpPr>
          <p:cNvPr id="30" name="Rectangle 29"/>
          <p:cNvSpPr/>
          <p:nvPr>
            <p:custDataLst>
              <p:tags r:id="rId6"/>
            </p:custDataLst>
          </p:nvPr>
        </p:nvSpPr>
        <p:spPr bwMode="auto">
          <a:xfrm>
            <a:off x="2909806" y="2654601"/>
            <a:ext cx="1492554" cy="1322808"/>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3264" tIns="0" rIns="93264" bIns="621736" anchor="ctr"/>
          <a:lstStyle/>
          <a:p>
            <a:pPr marL="0" marR="0" lvl="0" indent="0" algn="ctr" defTabSz="932398" rtl="0" eaLnBrk="0" fontAlgn="base" latinLnBrk="0" hangingPunct="0">
              <a:lnSpc>
                <a:spcPct val="100000"/>
              </a:lnSpc>
              <a:spcBef>
                <a:spcPct val="0"/>
              </a:spcBef>
              <a:spcAft>
                <a:spcPct val="0"/>
              </a:spcAft>
              <a:buClrTx/>
              <a:buSzTx/>
              <a:buFontTx/>
              <a:buNone/>
              <a:tabLst/>
              <a:defRPr/>
            </a:pPr>
            <a:r>
              <a:rPr kumimoji="0" lang="en-NZ" sz="1428" b="1" i="0" u="none" strike="noStrike" kern="1200" cap="none" spc="0" normalizeH="0" baseline="0" noProof="0" dirty="0">
                <a:ln>
                  <a:solidFill>
                    <a:srgbClr val="505050">
                      <a:alpha val="0"/>
                    </a:srgbClr>
                  </a:solidFill>
                </a:ln>
                <a:solidFill>
                  <a:schemeClr val="tx1">
                    <a:alpha val="99000"/>
                  </a:schemeClr>
                </a:solidFill>
                <a:effectLst/>
                <a:uLnTx/>
                <a:uFillTx/>
                <a:latin typeface="Segoe UI"/>
                <a:ea typeface="+mn-ea"/>
                <a:cs typeface="+mn-cs"/>
              </a:rPr>
              <a:t>Virtual Machine</a:t>
            </a:r>
          </a:p>
        </p:txBody>
      </p:sp>
      <p:sp>
        <p:nvSpPr>
          <p:cNvPr id="32" name="Rectangle 31"/>
          <p:cNvSpPr/>
          <p:nvPr>
            <p:custDataLst>
              <p:tags r:id="rId7"/>
            </p:custDataLst>
          </p:nvPr>
        </p:nvSpPr>
        <p:spPr bwMode="auto">
          <a:xfrm>
            <a:off x="2643618" y="4340941"/>
            <a:ext cx="7138494" cy="1680174"/>
          </a:xfrm>
          <a:prstGeom prst="rect">
            <a:avLst/>
          </a:prstGeom>
          <a:solidFill>
            <a:schemeClr val="accent1">
              <a:lumMod val="40000"/>
              <a:lumOff val="60000"/>
            </a:schemeClr>
          </a:solidFill>
          <a:ln w="1905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3264" tIns="46633" rIns="93264" bIns="46633" anchor="ctr"/>
          <a:lstStyle/>
          <a:p>
            <a:pPr marL="0" marR="0" lvl="0" indent="0" algn="ctr" defTabSz="932398" rtl="0" eaLnBrk="0" fontAlgn="base" latinLnBrk="0" hangingPunct="0">
              <a:lnSpc>
                <a:spcPct val="100000"/>
              </a:lnSpc>
              <a:spcBef>
                <a:spcPct val="0"/>
              </a:spcBef>
              <a:spcAft>
                <a:spcPct val="0"/>
              </a:spcAft>
              <a:buClrTx/>
              <a:buSzTx/>
              <a:buFontTx/>
              <a:buNone/>
              <a:tabLst/>
              <a:defRPr/>
            </a:pPr>
            <a:r>
              <a:rPr kumimoji="0" lang="en-US" sz="2176" b="0" i="0" u="none" strike="noStrike" kern="1200" cap="none" spc="0" normalizeH="0" baseline="0" noProof="0" dirty="0">
                <a:ln>
                  <a:solidFill>
                    <a:srgbClr val="505050">
                      <a:alpha val="0"/>
                    </a:srgbClr>
                  </a:solidFill>
                </a:ln>
                <a:solidFill>
                  <a:srgbClr val="505050"/>
                </a:solidFill>
                <a:effectLst/>
                <a:uLnTx/>
                <a:uFillTx/>
                <a:latin typeface="Segoe UI"/>
                <a:ea typeface="+mn-ea"/>
                <a:cs typeface="+mn-cs"/>
              </a:rPr>
              <a:t>Availability Set</a:t>
            </a:r>
          </a:p>
        </p:txBody>
      </p:sp>
      <p:sp>
        <p:nvSpPr>
          <p:cNvPr id="34" name="Rectangle 33"/>
          <p:cNvSpPr/>
          <p:nvPr>
            <p:custDataLst>
              <p:tags r:id="rId8"/>
            </p:custDataLst>
          </p:nvPr>
        </p:nvSpPr>
        <p:spPr bwMode="auto">
          <a:xfrm>
            <a:off x="2909806" y="4624595"/>
            <a:ext cx="1492554" cy="1246774"/>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3264" tIns="0" rIns="93264" bIns="621736" anchor="ctr"/>
          <a:lstStyle/>
          <a:p>
            <a:pPr marL="0" marR="0" lvl="0" indent="0" algn="ctr" defTabSz="932398" rtl="0" eaLnBrk="0" fontAlgn="base" latinLnBrk="0" hangingPunct="0">
              <a:lnSpc>
                <a:spcPct val="100000"/>
              </a:lnSpc>
              <a:spcBef>
                <a:spcPct val="0"/>
              </a:spcBef>
              <a:spcAft>
                <a:spcPct val="0"/>
              </a:spcAft>
              <a:buClrTx/>
              <a:buSzTx/>
              <a:buFontTx/>
              <a:buNone/>
              <a:tabLst/>
              <a:defRPr/>
            </a:pPr>
            <a:r>
              <a:rPr kumimoji="0" lang="en-NZ" sz="1428" b="1" i="0" u="none" strike="noStrike" kern="1200" cap="none" spc="0" normalizeH="0" baseline="0" noProof="0" dirty="0">
                <a:ln>
                  <a:solidFill>
                    <a:srgbClr val="505050">
                      <a:alpha val="0"/>
                    </a:srgbClr>
                  </a:solidFill>
                </a:ln>
                <a:solidFill>
                  <a:schemeClr val="tx1">
                    <a:alpha val="99000"/>
                  </a:schemeClr>
                </a:solidFill>
                <a:effectLst/>
                <a:uLnTx/>
                <a:uFillTx/>
                <a:latin typeface="Segoe UI"/>
                <a:ea typeface="+mn-ea"/>
                <a:cs typeface="+mn-cs"/>
              </a:rPr>
              <a:t>Virtual Machine</a:t>
            </a:r>
          </a:p>
        </p:txBody>
      </p:sp>
      <p:sp>
        <p:nvSpPr>
          <p:cNvPr id="36" name="Rectangle 35"/>
          <p:cNvSpPr/>
          <p:nvPr>
            <p:custDataLst>
              <p:tags r:id="rId9"/>
            </p:custDataLst>
          </p:nvPr>
        </p:nvSpPr>
        <p:spPr bwMode="auto">
          <a:xfrm>
            <a:off x="7996039" y="2654601"/>
            <a:ext cx="1492554" cy="1322808"/>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3264" tIns="0" rIns="93264" bIns="621736" anchor="ctr"/>
          <a:lstStyle/>
          <a:p>
            <a:pPr marL="0" marR="0" lvl="0" indent="0" algn="ctr" defTabSz="932398" rtl="0" eaLnBrk="0" fontAlgn="base" latinLnBrk="0" hangingPunct="0">
              <a:lnSpc>
                <a:spcPct val="100000"/>
              </a:lnSpc>
              <a:spcBef>
                <a:spcPct val="0"/>
              </a:spcBef>
              <a:spcAft>
                <a:spcPct val="0"/>
              </a:spcAft>
              <a:buClrTx/>
              <a:buSzTx/>
              <a:buFontTx/>
              <a:buNone/>
              <a:tabLst/>
              <a:defRPr/>
            </a:pPr>
            <a:r>
              <a:rPr kumimoji="0" lang="en-NZ" sz="1428" b="1" i="0" u="none" strike="noStrike" kern="1200" cap="none" spc="0" normalizeH="0" baseline="0" noProof="0" dirty="0">
                <a:ln>
                  <a:solidFill>
                    <a:srgbClr val="505050">
                      <a:alpha val="0"/>
                    </a:srgbClr>
                  </a:solidFill>
                </a:ln>
                <a:solidFill>
                  <a:schemeClr val="tx1">
                    <a:alpha val="99000"/>
                  </a:schemeClr>
                </a:solidFill>
                <a:effectLst/>
                <a:uLnTx/>
                <a:uFillTx/>
                <a:latin typeface="Segoe UI"/>
                <a:ea typeface="+mn-ea"/>
                <a:cs typeface="+mn-cs"/>
              </a:rPr>
              <a:t>Virtual Machine</a:t>
            </a:r>
          </a:p>
        </p:txBody>
      </p:sp>
      <p:sp>
        <p:nvSpPr>
          <p:cNvPr id="38" name="Rectangle 37"/>
          <p:cNvSpPr/>
          <p:nvPr>
            <p:custDataLst>
              <p:tags r:id="rId10"/>
            </p:custDataLst>
          </p:nvPr>
        </p:nvSpPr>
        <p:spPr bwMode="auto">
          <a:xfrm>
            <a:off x="7996039" y="4624595"/>
            <a:ext cx="1492554" cy="1246774"/>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3264" tIns="0" rIns="93264" bIns="621736" anchor="ctr"/>
          <a:lstStyle/>
          <a:p>
            <a:pPr marL="0" marR="0" lvl="0" indent="0" algn="ctr" defTabSz="932398" rtl="0" eaLnBrk="0" fontAlgn="base" latinLnBrk="0" hangingPunct="0">
              <a:lnSpc>
                <a:spcPct val="100000"/>
              </a:lnSpc>
              <a:spcBef>
                <a:spcPct val="0"/>
              </a:spcBef>
              <a:spcAft>
                <a:spcPct val="0"/>
              </a:spcAft>
              <a:buClrTx/>
              <a:buSzTx/>
              <a:buFontTx/>
              <a:buNone/>
              <a:tabLst/>
              <a:defRPr/>
            </a:pPr>
            <a:r>
              <a:rPr kumimoji="0" lang="en-NZ" sz="1428" b="1" i="0" u="none" strike="noStrike" kern="1200" cap="none" spc="0" normalizeH="0" baseline="0" noProof="0" dirty="0">
                <a:ln>
                  <a:solidFill>
                    <a:srgbClr val="505050">
                      <a:alpha val="0"/>
                    </a:srgbClr>
                  </a:solidFill>
                </a:ln>
                <a:solidFill>
                  <a:schemeClr val="tx1">
                    <a:alpha val="99000"/>
                  </a:schemeClr>
                </a:solidFill>
                <a:effectLst/>
                <a:uLnTx/>
                <a:uFillTx/>
                <a:latin typeface="Segoe UI"/>
                <a:ea typeface="+mn-ea"/>
                <a:cs typeface="+mn-cs"/>
              </a:rPr>
              <a:t>Virtual Machine</a:t>
            </a:r>
          </a:p>
        </p:txBody>
      </p:sp>
      <p:sp>
        <p:nvSpPr>
          <p:cNvPr id="43" name="Rectangle 42"/>
          <p:cNvSpPr/>
          <p:nvPr>
            <p:custDataLst>
              <p:tags r:id="rId11"/>
            </p:custDataLst>
          </p:nvPr>
        </p:nvSpPr>
        <p:spPr bwMode="auto">
          <a:xfrm>
            <a:off x="2909806" y="3323033"/>
            <a:ext cx="1492554" cy="661403"/>
          </a:xfrm>
          <a:prstGeom prst="rect">
            <a:avLst/>
          </a:prstGeom>
          <a:solidFill>
            <a:srgbClr val="FFC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3264" tIns="62174" rIns="93264" bIns="0"/>
          <a:lstStyle/>
          <a:p>
            <a:pPr marL="0" marR="0" lvl="0" indent="0" algn="ctr" defTabSz="932398" rtl="0" eaLnBrk="0" fontAlgn="base" latinLnBrk="0" hangingPunct="0">
              <a:lnSpc>
                <a:spcPct val="100000"/>
              </a:lnSpc>
              <a:spcBef>
                <a:spcPct val="0"/>
              </a:spcBef>
              <a:spcAft>
                <a:spcPct val="0"/>
              </a:spcAft>
              <a:buClrTx/>
              <a:buSzTx/>
              <a:buFontTx/>
              <a:buNone/>
              <a:tabLst/>
              <a:defRPr/>
            </a:pPr>
            <a:r>
              <a:rPr kumimoji="0" lang="en-NZ" sz="1428" b="0" i="0" u="none" strike="noStrike" kern="1200" cap="none" spc="0" normalizeH="0" baseline="0" noProof="0" dirty="0">
                <a:ln>
                  <a:solidFill>
                    <a:srgbClr val="505050">
                      <a:alpha val="0"/>
                    </a:srgbClr>
                  </a:solidFill>
                </a:ln>
                <a:solidFill>
                  <a:srgbClr val="505050">
                    <a:alpha val="99000"/>
                  </a:srgbClr>
                </a:solidFill>
                <a:effectLst/>
                <a:uLnTx/>
                <a:uFillTx/>
                <a:latin typeface="Segoe UI"/>
                <a:ea typeface="+mn-ea"/>
                <a:cs typeface="+mn-cs"/>
              </a:rPr>
              <a:t>IIS1</a:t>
            </a:r>
          </a:p>
        </p:txBody>
      </p:sp>
      <p:sp>
        <p:nvSpPr>
          <p:cNvPr id="44" name="Rectangle 43"/>
          <p:cNvSpPr/>
          <p:nvPr>
            <p:custDataLst>
              <p:tags r:id="rId12"/>
            </p:custDataLst>
          </p:nvPr>
        </p:nvSpPr>
        <p:spPr bwMode="auto">
          <a:xfrm>
            <a:off x="7996039" y="3323033"/>
            <a:ext cx="1492554" cy="661403"/>
          </a:xfrm>
          <a:prstGeom prst="rect">
            <a:avLst/>
          </a:prstGeom>
          <a:solidFill>
            <a:srgbClr val="FFC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3264" tIns="62174" rIns="93264" bIns="0"/>
          <a:lstStyle/>
          <a:p>
            <a:pPr marL="0" marR="0" lvl="0" indent="0" algn="ctr" defTabSz="932398" rtl="0" eaLnBrk="0" fontAlgn="base" latinLnBrk="0" hangingPunct="0">
              <a:lnSpc>
                <a:spcPct val="100000"/>
              </a:lnSpc>
              <a:spcBef>
                <a:spcPct val="0"/>
              </a:spcBef>
              <a:spcAft>
                <a:spcPct val="0"/>
              </a:spcAft>
              <a:buClrTx/>
              <a:buSzTx/>
              <a:buFontTx/>
              <a:buNone/>
              <a:tabLst/>
              <a:defRPr/>
            </a:pPr>
            <a:r>
              <a:rPr kumimoji="0" lang="en-NZ" sz="1428" b="0" i="0" u="none" strike="noStrike" kern="1200" cap="none" spc="0" normalizeH="0" baseline="0" noProof="0" dirty="0">
                <a:ln>
                  <a:solidFill>
                    <a:srgbClr val="505050">
                      <a:alpha val="0"/>
                    </a:srgbClr>
                  </a:solidFill>
                </a:ln>
                <a:solidFill>
                  <a:srgbClr val="505050">
                    <a:alpha val="99000"/>
                  </a:srgbClr>
                </a:solidFill>
                <a:effectLst/>
                <a:uLnTx/>
                <a:uFillTx/>
                <a:latin typeface="Segoe UI"/>
                <a:ea typeface="+mn-ea"/>
                <a:cs typeface="+mn-cs"/>
              </a:rPr>
              <a:t>IIS2</a:t>
            </a:r>
          </a:p>
        </p:txBody>
      </p:sp>
      <p:sp>
        <p:nvSpPr>
          <p:cNvPr id="45" name="Rectangle 44"/>
          <p:cNvSpPr/>
          <p:nvPr>
            <p:custDataLst>
              <p:tags r:id="rId13"/>
            </p:custDataLst>
          </p:nvPr>
        </p:nvSpPr>
        <p:spPr bwMode="auto">
          <a:xfrm>
            <a:off x="2911382" y="5209965"/>
            <a:ext cx="1492554" cy="661403"/>
          </a:xfrm>
          <a:prstGeom prst="rect">
            <a:avLst/>
          </a:prstGeom>
          <a:solidFill>
            <a:srgbClr val="FFC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3264" tIns="62174" rIns="93264" bIns="0"/>
          <a:lstStyle/>
          <a:p>
            <a:pPr marL="0" marR="0" lvl="0" indent="0" algn="ctr" defTabSz="932398" rtl="0" eaLnBrk="0" fontAlgn="base" latinLnBrk="0" hangingPunct="0">
              <a:lnSpc>
                <a:spcPct val="100000"/>
              </a:lnSpc>
              <a:spcBef>
                <a:spcPct val="0"/>
              </a:spcBef>
              <a:spcAft>
                <a:spcPct val="0"/>
              </a:spcAft>
              <a:buClrTx/>
              <a:buSzTx/>
              <a:buFontTx/>
              <a:buNone/>
              <a:tabLst/>
              <a:defRPr/>
            </a:pPr>
            <a:r>
              <a:rPr kumimoji="0" lang="en-NZ" sz="1428" b="0" i="0" u="none" strike="noStrike" kern="1200" cap="none" spc="0" normalizeH="0" baseline="0" noProof="0" dirty="0">
                <a:ln>
                  <a:solidFill>
                    <a:srgbClr val="505050">
                      <a:alpha val="0"/>
                    </a:srgbClr>
                  </a:solidFill>
                </a:ln>
                <a:solidFill>
                  <a:srgbClr val="505050">
                    <a:alpha val="99000"/>
                  </a:srgbClr>
                </a:solidFill>
                <a:effectLst/>
                <a:uLnTx/>
                <a:uFillTx/>
                <a:latin typeface="Segoe UI"/>
                <a:ea typeface="+mn-ea"/>
                <a:cs typeface="+mn-cs"/>
              </a:rPr>
              <a:t>SQL1</a:t>
            </a:r>
          </a:p>
        </p:txBody>
      </p:sp>
      <p:sp>
        <p:nvSpPr>
          <p:cNvPr id="46" name="Rectangle 45"/>
          <p:cNvSpPr/>
          <p:nvPr>
            <p:custDataLst>
              <p:tags r:id="rId14"/>
            </p:custDataLst>
          </p:nvPr>
        </p:nvSpPr>
        <p:spPr bwMode="auto">
          <a:xfrm>
            <a:off x="7997615" y="5209965"/>
            <a:ext cx="1492554" cy="661403"/>
          </a:xfrm>
          <a:prstGeom prst="rect">
            <a:avLst/>
          </a:prstGeom>
          <a:solidFill>
            <a:srgbClr val="FFC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3264" tIns="62174" rIns="93264" bIns="0"/>
          <a:lstStyle/>
          <a:p>
            <a:pPr marL="0" marR="0" lvl="0" indent="0" algn="ctr" defTabSz="932398" rtl="0" eaLnBrk="0" fontAlgn="base" latinLnBrk="0" hangingPunct="0">
              <a:lnSpc>
                <a:spcPct val="100000"/>
              </a:lnSpc>
              <a:spcBef>
                <a:spcPct val="0"/>
              </a:spcBef>
              <a:spcAft>
                <a:spcPct val="0"/>
              </a:spcAft>
              <a:buClrTx/>
              <a:buSzTx/>
              <a:buFontTx/>
              <a:buNone/>
              <a:tabLst/>
              <a:defRPr/>
            </a:pPr>
            <a:r>
              <a:rPr kumimoji="0" lang="en-NZ" sz="1428" b="0" i="0" u="none" strike="noStrike" kern="1200" cap="none" spc="0" normalizeH="0" baseline="0" noProof="0" dirty="0">
                <a:ln>
                  <a:solidFill>
                    <a:srgbClr val="505050">
                      <a:alpha val="0"/>
                    </a:srgbClr>
                  </a:solidFill>
                </a:ln>
                <a:solidFill>
                  <a:srgbClr val="505050">
                    <a:alpha val="99000"/>
                  </a:srgbClr>
                </a:solidFill>
                <a:effectLst/>
                <a:uLnTx/>
                <a:uFillTx/>
                <a:latin typeface="Segoe UI"/>
                <a:ea typeface="+mn-ea"/>
                <a:cs typeface="+mn-cs"/>
              </a:rPr>
              <a:t>SQL2</a:t>
            </a:r>
          </a:p>
        </p:txBody>
      </p:sp>
      <p:sp>
        <p:nvSpPr>
          <p:cNvPr id="47" name="Rectangle 46"/>
          <p:cNvSpPr/>
          <p:nvPr/>
        </p:nvSpPr>
        <p:spPr>
          <a:xfrm>
            <a:off x="8328939" y="3547474"/>
            <a:ext cx="836209" cy="376715"/>
          </a:xfrm>
          <a:prstGeom prst="rect">
            <a:avLst/>
          </a:prstGeom>
        </p:spPr>
        <p:txBody>
          <a:bodyPr wrap="none" lIns="124342" tIns="62171" rIns="124342" bIns="62171">
            <a:spAutoFit/>
          </a:bodyPr>
          <a:lstStyle/>
          <a:p>
            <a:pPr marL="0" marR="0" lvl="0" indent="0" algn="ctr" defTabSz="932398" rtl="0" eaLnBrk="0" fontAlgn="base" latinLnBrk="0" hangingPunct="0">
              <a:lnSpc>
                <a:spcPct val="100000"/>
              </a:lnSpc>
              <a:spcBef>
                <a:spcPct val="0"/>
              </a:spcBef>
              <a:spcAft>
                <a:spcPct val="0"/>
              </a:spcAft>
              <a:buClrTx/>
              <a:buSzTx/>
              <a:buFontTx/>
              <a:buNone/>
              <a:tabLst/>
              <a:defRPr/>
            </a:pPr>
            <a:r>
              <a:rPr kumimoji="0" lang="en-US" sz="1632" b="0" i="0" u="none" strike="noStrike" kern="1200" cap="none" spc="0" normalizeH="0" baseline="0" noProof="0" dirty="0">
                <a:ln>
                  <a:solidFill>
                    <a:srgbClr val="505050">
                      <a:alpha val="0"/>
                    </a:srgbClr>
                  </a:solidFill>
                </a:ln>
                <a:solidFill>
                  <a:srgbClr val="505050">
                    <a:alpha val="99000"/>
                  </a:srgbClr>
                </a:solidFill>
                <a:effectLst/>
                <a:uLnTx/>
                <a:uFillTx/>
                <a:latin typeface="Segoe UI" panose="020B0502040204020203" pitchFamily="34" charset="0"/>
                <a:ea typeface="MS PGothic" pitchFamily="34" charset="-128"/>
                <a:cs typeface="+mn-cs"/>
              </a:rPr>
              <a:t>UD #2</a:t>
            </a:r>
          </a:p>
        </p:txBody>
      </p:sp>
      <p:sp>
        <p:nvSpPr>
          <p:cNvPr id="48" name="Rectangle 47"/>
          <p:cNvSpPr/>
          <p:nvPr/>
        </p:nvSpPr>
        <p:spPr>
          <a:xfrm>
            <a:off x="8313389" y="5512515"/>
            <a:ext cx="836209" cy="376715"/>
          </a:xfrm>
          <a:prstGeom prst="rect">
            <a:avLst/>
          </a:prstGeom>
        </p:spPr>
        <p:txBody>
          <a:bodyPr wrap="none" lIns="124342" tIns="62171" rIns="124342" bIns="62171">
            <a:spAutoFit/>
          </a:bodyPr>
          <a:lstStyle/>
          <a:p>
            <a:pPr marL="0" marR="0" lvl="0" indent="0" algn="ctr" defTabSz="932398" rtl="0" eaLnBrk="0" fontAlgn="base" latinLnBrk="0" hangingPunct="0">
              <a:lnSpc>
                <a:spcPct val="100000"/>
              </a:lnSpc>
              <a:spcBef>
                <a:spcPct val="0"/>
              </a:spcBef>
              <a:spcAft>
                <a:spcPct val="0"/>
              </a:spcAft>
              <a:buClrTx/>
              <a:buSzTx/>
              <a:buFontTx/>
              <a:buNone/>
              <a:tabLst/>
              <a:defRPr/>
            </a:pPr>
            <a:r>
              <a:rPr kumimoji="0" lang="en-US" sz="1632" b="0" i="0" u="none" strike="noStrike" kern="1200" cap="none" spc="0" normalizeH="0" baseline="0" noProof="0" dirty="0">
                <a:ln>
                  <a:solidFill>
                    <a:srgbClr val="505050">
                      <a:alpha val="0"/>
                    </a:srgbClr>
                  </a:solidFill>
                </a:ln>
                <a:solidFill>
                  <a:srgbClr val="505050">
                    <a:alpha val="99000"/>
                  </a:srgbClr>
                </a:solidFill>
                <a:effectLst/>
                <a:uLnTx/>
                <a:uFillTx/>
                <a:latin typeface="Segoe UI" panose="020B0502040204020203" pitchFamily="34" charset="0"/>
                <a:ea typeface="MS PGothic" pitchFamily="34" charset="-128"/>
                <a:cs typeface="+mn-cs"/>
              </a:rPr>
              <a:t>UD #2</a:t>
            </a:r>
          </a:p>
        </p:txBody>
      </p:sp>
      <p:sp>
        <p:nvSpPr>
          <p:cNvPr id="49" name="TextBox 48"/>
          <p:cNvSpPr txBox="1"/>
          <p:nvPr/>
        </p:nvSpPr>
        <p:spPr>
          <a:xfrm>
            <a:off x="3366836" y="3693629"/>
            <a:ext cx="585097" cy="226024"/>
          </a:xfrm>
          <a:prstGeom prst="rect">
            <a:avLst/>
          </a:prstGeom>
          <a:noFill/>
        </p:spPr>
        <p:txBody>
          <a:bodyPr wrap="none" lIns="0" tIns="0" rIns="0" bIns="0">
            <a:spAutoFit/>
          </a:bodyPr>
          <a:lstStyle/>
          <a:p>
            <a:pPr marL="0" marR="0" lvl="0" indent="0" algn="l" defTabSz="931863" rtl="0" eaLnBrk="0" fontAlgn="base" latinLnBrk="0" hangingPunct="0">
              <a:lnSpc>
                <a:spcPct val="90000"/>
              </a:lnSpc>
              <a:spcBef>
                <a:spcPct val="20000"/>
              </a:spcBef>
              <a:spcAft>
                <a:spcPct val="0"/>
              </a:spcAft>
              <a:buClrTx/>
              <a:buSzPct val="80000"/>
              <a:buFontTx/>
              <a:buNone/>
              <a:tabLst/>
              <a:defRPr/>
            </a:pPr>
            <a:r>
              <a:rPr kumimoji="0" lang="en-US" sz="1632" b="0" i="0" u="none" strike="noStrike" kern="1200" cap="none" spc="0" normalizeH="0" baseline="0" noProof="0" dirty="0">
                <a:ln>
                  <a:solidFill>
                    <a:srgbClr val="505050">
                      <a:alpha val="0"/>
                    </a:srgbClr>
                  </a:solidFill>
                </a:ln>
                <a:solidFill>
                  <a:srgbClr val="505050">
                    <a:alpha val="99000"/>
                  </a:srgbClr>
                </a:solidFill>
                <a:effectLst/>
                <a:uLnTx/>
                <a:uFillTx/>
                <a:latin typeface="Segoe UI" panose="020B0502040204020203" pitchFamily="34" charset="0"/>
                <a:ea typeface="MS PGothic" pitchFamily="34" charset="-128"/>
                <a:cs typeface="+mn-cs"/>
              </a:rPr>
              <a:t>UD #1</a:t>
            </a:r>
            <a:endParaRPr kumimoji="0" lang="en-US" sz="1632" b="0" i="0" u="none" strike="noStrike" kern="1200" cap="none" spc="0" normalizeH="0" baseline="0" noProof="0" dirty="0">
              <a:ln>
                <a:noFill/>
              </a:ln>
              <a:solidFill>
                <a:srgbClr val="505050">
                  <a:alpha val="99000"/>
                </a:srgbClr>
              </a:solidFill>
              <a:effectLst/>
              <a:uLnTx/>
              <a:uFillTx/>
              <a:latin typeface="Segoe UI" panose="020B0502040204020203" pitchFamily="34" charset="0"/>
              <a:ea typeface="MS PGothic" pitchFamily="34" charset="-128"/>
              <a:cs typeface="+mn-cs"/>
            </a:endParaRPr>
          </a:p>
        </p:txBody>
      </p:sp>
      <p:sp>
        <p:nvSpPr>
          <p:cNvPr id="50" name="Rectangle 49"/>
          <p:cNvSpPr/>
          <p:nvPr/>
        </p:nvSpPr>
        <p:spPr>
          <a:xfrm>
            <a:off x="3214762" y="5491202"/>
            <a:ext cx="836209" cy="376715"/>
          </a:xfrm>
          <a:prstGeom prst="rect">
            <a:avLst/>
          </a:prstGeom>
        </p:spPr>
        <p:txBody>
          <a:bodyPr wrap="none" lIns="124342" tIns="62171" rIns="124342" bIns="62171">
            <a:spAutoFit/>
          </a:bodyPr>
          <a:lstStyle/>
          <a:p>
            <a:pPr marL="0" marR="0" lvl="0" indent="0" algn="ctr" defTabSz="932398" rtl="0" eaLnBrk="0" fontAlgn="base" latinLnBrk="0" hangingPunct="0">
              <a:lnSpc>
                <a:spcPct val="100000"/>
              </a:lnSpc>
              <a:spcBef>
                <a:spcPct val="0"/>
              </a:spcBef>
              <a:spcAft>
                <a:spcPct val="0"/>
              </a:spcAft>
              <a:buClrTx/>
              <a:buSzTx/>
              <a:buFontTx/>
              <a:buNone/>
              <a:tabLst/>
              <a:defRPr/>
            </a:pPr>
            <a:r>
              <a:rPr kumimoji="0" lang="en-US" sz="1632" b="0" i="0" u="none" strike="noStrike" kern="1200" cap="none" spc="0" normalizeH="0" baseline="0" noProof="0" dirty="0">
                <a:ln>
                  <a:solidFill>
                    <a:srgbClr val="505050">
                      <a:alpha val="0"/>
                    </a:srgbClr>
                  </a:solidFill>
                </a:ln>
                <a:solidFill>
                  <a:srgbClr val="505050">
                    <a:alpha val="99000"/>
                  </a:srgbClr>
                </a:solidFill>
                <a:effectLst/>
                <a:uLnTx/>
                <a:uFillTx/>
                <a:latin typeface="Segoe UI" panose="020B0502040204020203" pitchFamily="34" charset="0"/>
                <a:ea typeface="MS PGothic" pitchFamily="34" charset="-128"/>
                <a:cs typeface="+mn-cs"/>
              </a:rPr>
              <a:t>UD #1</a:t>
            </a:r>
          </a:p>
        </p:txBody>
      </p:sp>
    </p:spTree>
    <p:extLst>
      <p:ext uri="{BB962C8B-B14F-4D97-AF65-F5344CB8AC3E}">
        <p14:creationId xmlns:p14="http://schemas.microsoft.com/office/powerpoint/2010/main" val="158772468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par>
                                <p:cTn id="24" presetID="10" presetClass="entr" presetSubtype="0"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par>
                                <p:cTn id="32" presetID="10" presetClass="entr" presetSubtype="0"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500"/>
                                        <p:tgtEl>
                                          <p:spTgt spid="47"/>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Demos: </a:t>
            </a:r>
            <a:br>
              <a:rPr lang="en-US" dirty="0" smtClean="0"/>
            </a:br>
            <a:r>
              <a:rPr lang="en-US" dirty="0" smtClean="0"/>
              <a:t>	HA Deployments</a:t>
            </a:r>
            <a:br>
              <a:rPr lang="en-US" dirty="0" smtClean="0"/>
            </a:br>
            <a:r>
              <a:rPr lang="en-US" dirty="0"/>
              <a:t>	</a:t>
            </a:r>
            <a:r>
              <a:rPr lang="en-US" dirty="0" smtClean="0"/>
              <a:t>VM Troubleshooting</a:t>
            </a:r>
            <a:endParaRPr lang="en-US" dirty="0"/>
          </a:p>
        </p:txBody>
      </p:sp>
    </p:spTree>
    <p:extLst>
      <p:ext uri="{BB962C8B-B14F-4D97-AF65-F5344CB8AC3E}">
        <p14:creationId xmlns:p14="http://schemas.microsoft.com/office/powerpoint/2010/main" val="10159730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Azure Resource Manager</a:t>
            </a:r>
            <a:endParaRPr lang="en-US" dirty="0"/>
          </a:p>
        </p:txBody>
      </p:sp>
    </p:spTree>
    <p:extLst>
      <p:ext uri="{BB962C8B-B14F-4D97-AF65-F5344CB8AC3E}">
        <p14:creationId xmlns:p14="http://schemas.microsoft.com/office/powerpoint/2010/main" val="35851311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6072188" y="1362075"/>
            <a:ext cx="5638800" cy="5113338"/>
          </a:xfrm>
        </p:spPr>
        <p:txBody>
          <a:bodyPr/>
          <a:lstStyle/>
          <a:p>
            <a:pPr marL="0" indent="0" defTabSz="932563" fontAlgn="auto">
              <a:spcAft>
                <a:spcPts val="0"/>
              </a:spcAft>
              <a:buFont typeface="Arial" panose="020B0604020202020204" pitchFamily="34" charset="0"/>
              <a:buNone/>
              <a:defRPr/>
            </a:pPr>
            <a:r>
              <a:rPr lang="en-US" sz="3599" dirty="0">
                <a:solidFill>
                  <a:schemeClr val="tx1"/>
                </a:solidFill>
              </a:rPr>
              <a:t>Manage resources as a single </a:t>
            </a:r>
            <a:r>
              <a:rPr lang="en-US" sz="3599" dirty="0" smtClean="0">
                <a:solidFill>
                  <a:schemeClr val="tx1"/>
                </a:solidFill>
              </a:rPr>
              <a:t>unit</a:t>
            </a:r>
            <a:endParaRPr lang="en-US" sz="3599" dirty="0">
              <a:solidFill>
                <a:schemeClr val="tx1"/>
              </a:solidFill>
            </a:endParaRPr>
          </a:p>
          <a:p>
            <a:pPr marL="0" indent="0" defTabSz="932563" fontAlgn="auto">
              <a:spcAft>
                <a:spcPts val="0"/>
              </a:spcAft>
              <a:buFont typeface="Arial" panose="020B0604020202020204" pitchFamily="34" charset="0"/>
              <a:buNone/>
              <a:defRPr/>
            </a:pPr>
            <a:endParaRPr lang="en-US" sz="3599" dirty="0" smtClean="0">
              <a:solidFill>
                <a:schemeClr val="tx1"/>
              </a:solidFill>
            </a:endParaRPr>
          </a:p>
          <a:p>
            <a:pPr marL="0" indent="0" defTabSz="932563" fontAlgn="auto">
              <a:spcAft>
                <a:spcPts val="0"/>
              </a:spcAft>
              <a:buFont typeface="Arial" panose="020B0604020202020204" pitchFamily="34" charset="0"/>
              <a:buNone/>
              <a:defRPr/>
            </a:pPr>
            <a:r>
              <a:rPr lang="en-US" sz="3599" dirty="0" smtClean="0">
                <a:solidFill>
                  <a:schemeClr val="tx1"/>
                </a:solidFill>
              </a:rPr>
              <a:t>Role </a:t>
            </a:r>
            <a:r>
              <a:rPr lang="en-US" sz="3599" dirty="0">
                <a:solidFill>
                  <a:schemeClr val="tx1"/>
                </a:solidFill>
              </a:rPr>
              <a:t>based access and control (RBAC) on groups or </a:t>
            </a:r>
            <a:r>
              <a:rPr lang="en-US" sz="3599" dirty="0" smtClean="0">
                <a:solidFill>
                  <a:schemeClr val="tx1"/>
                </a:solidFill>
              </a:rPr>
              <a:t>resources</a:t>
            </a:r>
          </a:p>
          <a:p>
            <a:pPr marL="0" indent="0" defTabSz="932563" fontAlgn="auto">
              <a:spcAft>
                <a:spcPts val="0"/>
              </a:spcAft>
              <a:buFont typeface="Arial" panose="020B0604020202020204" pitchFamily="34" charset="0"/>
              <a:buNone/>
              <a:defRPr/>
            </a:pPr>
            <a:endParaRPr lang="en-US" sz="3599" dirty="0">
              <a:solidFill>
                <a:schemeClr val="tx1"/>
              </a:solidFill>
            </a:endParaRPr>
          </a:p>
          <a:p>
            <a:pPr marL="0" indent="0" defTabSz="932563" fontAlgn="auto">
              <a:spcAft>
                <a:spcPts val="0"/>
              </a:spcAft>
              <a:buFont typeface="Arial" panose="020B0604020202020204" pitchFamily="34" charset="0"/>
              <a:buNone/>
              <a:defRPr/>
            </a:pPr>
            <a:r>
              <a:rPr lang="en-US" sz="3599" dirty="0">
                <a:solidFill>
                  <a:schemeClr val="tx1"/>
                </a:solidFill>
              </a:rPr>
              <a:t>Billing integrated tagging on groups or resources</a:t>
            </a:r>
          </a:p>
        </p:txBody>
      </p:sp>
      <p:sp>
        <p:nvSpPr>
          <p:cNvPr id="5" name="Title 4"/>
          <p:cNvSpPr>
            <a:spLocks noGrp="1"/>
          </p:cNvSpPr>
          <p:nvPr>
            <p:ph type="title"/>
          </p:nvPr>
        </p:nvSpPr>
        <p:spPr>
          <a:xfrm>
            <a:off x="274321" y="296898"/>
            <a:ext cx="11773301" cy="917575"/>
          </a:xfrm>
        </p:spPr>
        <p:txBody>
          <a:bodyPr/>
          <a:lstStyle/>
          <a:p>
            <a:pPr defTabSz="932563" fontAlgn="auto">
              <a:spcAft>
                <a:spcPts val="0"/>
              </a:spcAft>
              <a:defRPr/>
            </a:pPr>
            <a:r>
              <a:rPr sz="5399"/>
              <a:t>Resource Groups</a:t>
            </a:r>
          </a:p>
        </p:txBody>
      </p:sp>
      <p:grpSp>
        <p:nvGrpSpPr>
          <p:cNvPr id="90116" name="Group 6"/>
          <p:cNvGrpSpPr>
            <a:grpSpLocks noChangeAspect="1"/>
          </p:cNvGrpSpPr>
          <p:nvPr/>
        </p:nvGrpSpPr>
        <p:grpSpPr bwMode="auto">
          <a:xfrm>
            <a:off x="457200" y="1509713"/>
            <a:ext cx="5045075" cy="4818062"/>
            <a:chOff x="405" y="668"/>
            <a:chExt cx="3117" cy="2977"/>
          </a:xfrm>
        </p:grpSpPr>
        <p:sp>
          <p:nvSpPr>
            <p:cNvPr id="90117" name="AutoShape 3"/>
            <p:cNvSpPr>
              <a:spLocks noChangeAspect="1" noChangeArrowheads="1" noTextEdit="1"/>
            </p:cNvSpPr>
            <p:nvPr/>
          </p:nvSpPr>
          <p:spPr bwMode="auto">
            <a:xfrm>
              <a:off x="406" y="668"/>
              <a:ext cx="3116" cy="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18" name="Freeform 5"/>
            <p:cNvSpPr>
              <a:spLocks/>
            </p:cNvSpPr>
            <p:nvPr/>
          </p:nvSpPr>
          <p:spPr bwMode="auto">
            <a:xfrm>
              <a:off x="412" y="676"/>
              <a:ext cx="3102" cy="2962"/>
            </a:xfrm>
            <a:custGeom>
              <a:avLst/>
              <a:gdLst>
                <a:gd name="T0" fmla="*/ 3102 w 2649"/>
                <a:gd name="T1" fmla="*/ 2923 h 2529"/>
                <a:gd name="T2" fmla="*/ 3063 w 2649"/>
                <a:gd name="T3" fmla="*/ 2962 h 2529"/>
                <a:gd name="T4" fmla="*/ 39 w 2649"/>
                <a:gd name="T5" fmla="*/ 2962 h 2529"/>
                <a:gd name="T6" fmla="*/ 0 w 2649"/>
                <a:gd name="T7" fmla="*/ 2923 h 2529"/>
                <a:gd name="T8" fmla="*/ 0 w 2649"/>
                <a:gd name="T9" fmla="*/ 39 h 2529"/>
                <a:gd name="T10" fmla="*/ 39 w 2649"/>
                <a:gd name="T11" fmla="*/ 0 h 2529"/>
                <a:gd name="T12" fmla="*/ 3063 w 2649"/>
                <a:gd name="T13" fmla="*/ 0 h 2529"/>
                <a:gd name="T14" fmla="*/ 3102 w 2649"/>
                <a:gd name="T15" fmla="*/ 39 h 2529"/>
                <a:gd name="T16" fmla="*/ 3102 w 2649"/>
                <a:gd name="T17" fmla="*/ 2923 h 25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49" h="2529">
                  <a:moveTo>
                    <a:pt x="2649" y="2496"/>
                  </a:moveTo>
                  <a:cubicBezTo>
                    <a:pt x="2649" y="2514"/>
                    <a:pt x="2634" y="2529"/>
                    <a:pt x="2616" y="2529"/>
                  </a:cubicBezTo>
                  <a:cubicBezTo>
                    <a:pt x="33" y="2529"/>
                    <a:pt x="33" y="2529"/>
                    <a:pt x="33" y="2529"/>
                  </a:cubicBezTo>
                  <a:cubicBezTo>
                    <a:pt x="15" y="2529"/>
                    <a:pt x="0" y="2514"/>
                    <a:pt x="0" y="2496"/>
                  </a:cubicBezTo>
                  <a:cubicBezTo>
                    <a:pt x="0" y="33"/>
                    <a:pt x="0" y="33"/>
                    <a:pt x="0" y="33"/>
                  </a:cubicBezTo>
                  <a:cubicBezTo>
                    <a:pt x="0" y="14"/>
                    <a:pt x="15" y="0"/>
                    <a:pt x="33" y="0"/>
                  </a:cubicBezTo>
                  <a:cubicBezTo>
                    <a:pt x="2616" y="0"/>
                    <a:pt x="2616" y="0"/>
                    <a:pt x="2616" y="0"/>
                  </a:cubicBezTo>
                  <a:cubicBezTo>
                    <a:pt x="2634" y="0"/>
                    <a:pt x="2649" y="14"/>
                    <a:pt x="2649" y="33"/>
                  </a:cubicBezTo>
                  <a:cubicBezTo>
                    <a:pt x="2649" y="2496"/>
                    <a:pt x="2649" y="2496"/>
                    <a:pt x="2649" y="2496"/>
                  </a:cubicBezTo>
                </a:path>
              </a:pathLst>
            </a:custGeom>
            <a:solidFill>
              <a:srgbClr val="022D71"/>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19" name="Freeform 6"/>
            <p:cNvSpPr>
              <a:spLocks/>
            </p:cNvSpPr>
            <p:nvPr/>
          </p:nvSpPr>
          <p:spPr bwMode="auto">
            <a:xfrm>
              <a:off x="405" y="669"/>
              <a:ext cx="3116" cy="2976"/>
            </a:xfrm>
            <a:custGeom>
              <a:avLst/>
              <a:gdLst>
                <a:gd name="T0" fmla="*/ 3109 w 2661"/>
                <a:gd name="T1" fmla="*/ 2930 h 2541"/>
                <a:gd name="T2" fmla="*/ 3102 w 2661"/>
                <a:gd name="T3" fmla="*/ 2930 h 2541"/>
                <a:gd name="T4" fmla="*/ 3093 w 2661"/>
                <a:gd name="T5" fmla="*/ 2953 h 2541"/>
                <a:gd name="T6" fmla="*/ 3070 w 2661"/>
                <a:gd name="T7" fmla="*/ 2962 h 2541"/>
                <a:gd name="T8" fmla="*/ 46 w 2661"/>
                <a:gd name="T9" fmla="*/ 2962 h 2541"/>
                <a:gd name="T10" fmla="*/ 23 w 2661"/>
                <a:gd name="T11" fmla="*/ 2953 h 2541"/>
                <a:gd name="T12" fmla="*/ 14 w 2661"/>
                <a:gd name="T13" fmla="*/ 2930 h 2541"/>
                <a:gd name="T14" fmla="*/ 14 w 2661"/>
                <a:gd name="T15" fmla="*/ 46 h 2541"/>
                <a:gd name="T16" fmla="*/ 23 w 2661"/>
                <a:gd name="T17" fmla="*/ 23 h 2541"/>
                <a:gd name="T18" fmla="*/ 46 w 2661"/>
                <a:gd name="T19" fmla="*/ 14 h 2541"/>
                <a:gd name="T20" fmla="*/ 3070 w 2661"/>
                <a:gd name="T21" fmla="*/ 14 h 2541"/>
                <a:gd name="T22" fmla="*/ 3093 w 2661"/>
                <a:gd name="T23" fmla="*/ 23 h 2541"/>
                <a:gd name="T24" fmla="*/ 3102 w 2661"/>
                <a:gd name="T25" fmla="*/ 46 h 2541"/>
                <a:gd name="T26" fmla="*/ 3102 w 2661"/>
                <a:gd name="T27" fmla="*/ 2930 h 2541"/>
                <a:gd name="T28" fmla="*/ 3109 w 2661"/>
                <a:gd name="T29" fmla="*/ 2930 h 2541"/>
                <a:gd name="T30" fmla="*/ 3116 w 2661"/>
                <a:gd name="T31" fmla="*/ 2930 h 2541"/>
                <a:gd name="T32" fmla="*/ 3116 w 2661"/>
                <a:gd name="T33" fmla="*/ 46 h 2541"/>
                <a:gd name="T34" fmla="*/ 3070 w 2661"/>
                <a:gd name="T35" fmla="*/ 0 h 2541"/>
                <a:gd name="T36" fmla="*/ 46 w 2661"/>
                <a:gd name="T37" fmla="*/ 0 h 2541"/>
                <a:gd name="T38" fmla="*/ 0 w 2661"/>
                <a:gd name="T39" fmla="*/ 46 h 2541"/>
                <a:gd name="T40" fmla="*/ 0 w 2661"/>
                <a:gd name="T41" fmla="*/ 2930 h 2541"/>
                <a:gd name="T42" fmla="*/ 46 w 2661"/>
                <a:gd name="T43" fmla="*/ 2976 h 2541"/>
                <a:gd name="T44" fmla="*/ 3070 w 2661"/>
                <a:gd name="T45" fmla="*/ 2976 h 2541"/>
                <a:gd name="T46" fmla="*/ 3116 w 2661"/>
                <a:gd name="T47" fmla="*/ 2930 h 2541"/>
                <a:gd name="T48" fmla="*/ 3109 w 2661"/>
                <a:gd name="T49" fmla="*/ 2930 h 254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661" h="2541">
                  <a:moveTo>
                    <a:pt x="2655" y="2502"/>
                  </a:moveTo>
                  <a:cubicBezTo>
                    <a:pt x="2649" y="2502"/>
                    <a:pt x="2649" y="2502"/>
                    <a:pt x="2649" y="2502"/>
                  </a:cubicBezTo>
                  <a:cubicBezTo>
                    <a:pt x="2649" y="2509"/>
                    <a:pt x="2646" y="2516"/>
                    <a:pt x="2641" y="2521"/>
                  </a:cubicBezTo>
                  <a:cubicBezTo>
                    <a:pt x="2636" y="2526"/>
                    <a:pt x="2629" y="2529"/>
                    <a:pt x="2622" y="2529"/>
                  </a:cubicBezTo>
                  <a:cubicBezTo>
                    <a:pt x="39" y="2529"/>
                    <a:pt x="39" y="2529"/>
                    <a:pt x="39" y="2529"/>
                  </a:cubicBezTo>
                  <a:cubicBezTo>
                    <a:pt x="32" y="2529"/>
                    <a:pt x="25" y="2526"/>
                    <a:pt x="20" y="2521"/>
                  </a:cubicBezTo>
                  <a:cubicBezTo>
                    <a:pt x="15" y="2516"/>
                    <a:pt x="12" y="2509"/>
                    <a:pt x="12" y="2502"/>
                  </a:cubicBezTo>
                  <a:cubicBezTo>
                    <a:pt x="12" y="39"/>
                    <a:pt x="12" y="39"/>
                    <a:pt x="12" y="39"/>
                  </a:cubicBezTo>
                  <a:cubicBezTo>
                    <a:pt x="12" y="31"/>
                    <a:pt x="15" y="25"/>
                    <a:pt x="20" y="20"/>
                  </a:cubicBezTo>
                  <a:cubicBezTo>
                    <a:pt x="25" y="15"/>
                    <a:pt x="32" y="12"/>
                    <a:pt x="39" y="12"/>
                  </a:cubicBezTo>
                  <a:cubicBezTo>
                    <a:pt x="2622" y="12"/>
                    <a:pt x="2622" y="12"/>
                    <a:pt x="2622" y="12"/>
                  </a:cubicBezTo>
                  <a:cubicBezTo>
                    <a:pt x="2629" y="12"/>
                    <a:pt x="2636" y="15"/>
                    <a:pt x="2641" y="20"/>
                  </a:cubicBezTo>
                  <a:cubicBezTo>
                    <a:pt x="2646" y="25"/>
                    <a:pt x="2649" y="31"/>
                    <a:pt x="2649" y="39"/>
                  </a:cubicBezTo>
                  <a:cubicBezTo>
                    <a:pt x="2649" y="2502"/>
                    <a:pt x="2649" y="2502"/>
                    <a:pt x="2649" y="2502"/>
                  </a:cubicBezTo>
                  <a:cubicBezTo>
                    <a:pt x="2655" y="2502"/>
                    <a:pt x="2655" y="2502"/>
                    <a:pt x="2655" y="2502"/>
                  </a:cubicBezTo>
                  <a:cubicBezTo>
                    <a:pt x="2661" y="2502"/>
                    <a:pt x="2661" y="2502"/>
                    <a:pt x="2661" y="2502"/>
                  </a:cubicBezTo>
                  <a:cubicBezTo>
                    <a:pt x="2661" y="39"/>
                    <a:pt x="2661" y="39"/>
                    <a:pt x="2661" y="39"/>
                  </a:cubicBezTo>
                  <a:cubicBezTo>
                    <a:pt x="2661" y="17"/>
                    <a:pt x="2643" y="0"/>
                    <a:pt x="2622" y="0"/>
                  </a:cubicBezTo>
                  <a:cubicBezTo>
                    <a:pt x="39" y="0"/>
                    <a:pt x="39" y="0"/>
                    <a:pt x="39" y="0"/>
                  </a:cubicBezTo>
                  <a:cubicBezTo>
                    <a:pt x="18" y="0"/>
                    <a:pt x="0" y="17"/>
                    <a:pt x="0" y="39"/>
                  </a:cubicBezTo>
                  <a:cubicBezTo>
                    <a:pt x="0" y="2502"/>
                    <a:pt x="0" y="2502"/>
                    <a:pt x="0" y="2502"/>
                  </a:cubicBezTo>
                  <a:cubicBezTo>
                    <a:pt x="0" y="2523"/>
                    <a:pt x="18" y="2541"/>
                    <a:pt x="39" y="2541"/>
                  </a:cubicBezTo>
                  <a:cubicBezTo>
                    <a:pt x="2622" y="2541"/>
                    <a:pt x="2622" y="2541"/>
                    <a:pt x="2622" y="2541"/>
                  </a:cubicBezTo>
                  <a:cubicBezTo>
                    <a:pt x="2643" y="2541"/>
                    <a:pt x="2661" y="2523"/>
                    <a:pt x="2661" y="2502"/>
                  </a:cubicBezTo>
                  <a:lnTo>
                    <a:pt x="2655" y="25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20" name="Freeform 7"/>
            <p:cNvSpPr>
              <a:spLocks/>
            </p:cNvSpPr>
            <p:nvPr/>
          </p:nvSpPr>
          <p:spPr bwMode="auto">
            <a:xfrm>
              <a:off x="999" y="1251"/>
              <a:ext cx="1928" cy="1927"/>
            </a:xfrm>
            <a:custGeom>
              <a:avLst/>
              <a:gdLst>
                <a:gd name="T0" fmla="*/ 1028 w 1647"/>
                <a:gd name="T1" fmla="*/ 22 h 1645"/>
                <a:gd name="T2" fmla="*/ 1906 w 1647"/>
                <a:gd name="T3" fmla="*/ 962 h 1645"/>
                <a:gd name="T4" fmla="*/ 1629 w 1647"/>
                <a:gd name="T5" fmla="*/ 1628 h 1645"/>
                <a:gd name="T6" fmla="*/ 963 w 1647"/>
                <a:gd name="T7" fmla="*/ 1905 h 1645"/>
                <a:gd name="T8" fmla="*/ 299 w 1647"/>
                <a:gd name="T9" fmla="*/ 1628 h 1645"/>
                <a:gd name="T10" fmla="*/ 22 w 1647"/>
                <a:gd name="T11" fmla="*/ 962 h 1645"/>
                <a:gd name="T12" fmla="*/ 63 w 1647"/>
                <a:gd name="T13" fmla="*/ 688 h 1645"/>
                <a:gd name="T14" fmla="*/ 41 w 1647"/>
                <a:gd name="T15" fmla="*/ 681 h 1645"/>
                <a:gd name="T16" fmla="*/ 0 w 1647"/>
                <a:gd name="T17" fmla="*/ 962 h 1645"/>
                <a:gd name="T18" fmla="*/ 963 w 1647"/>
                <a:gd name="T19" fmla="*/ 1927 h 1645"/>
                <a:gd name="T20" fmla="*/ 1928 w 1647"/>
                <a:gd name="T21" fmla="*/ 962 h 1645"/>
                <a:gd name="T22" fmla="*/ 1029 w 1647"/>
                <a:gd name="T23" fmla="*/ 0 h 1645"/>
                <a:gd name="T24" fmla="*/ 1028 w 1647"/>
                <a:gd name="T25" fmla="*/ 22 h 1645"/>
                <a:gd name="T26" fmla="*/ 1028 w 1647"/>
                <a:gd name="T27" fmla="*/ 22 h 164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47" h="1645">
                  <a:moveTo>
                    <a:pt x="878" y="19"/>
                  </a:moveTo>
                  <a:cubicBezTo>
                    <a:pt x="1297" y="46"/>
                    <a:pt x="1628" y="395"/>
                    <a:pt x="1628" y="821"/>
                  </a:cubicBezTo>
                  <a:cubicBezTo>
                    <a:pt x="1628" y="1043"/>
                    <a:pt x="1538" y="1245"/>
                    <a:pt x="1392" y="1390"/>
                  </a:cubicBezTo>
                  <a:cubicBezTo>
                    <a:pt x="1247" y="1536"/>
                    <a:pt x="1046" y="1626"/>
                    <a:pt x="823" y="1626"/>
                  </a:cubicBezTo>
                  <a:cubicBezTo>
                    <a:pt x="601" y="1626"/>
                    <a:pt x="400" y="1536"/>
                    <a:pt x="255" y="1390"/>
                  </a:cubicBezTo>
                  <a:cubicBezTo>
                    <a:pt x="109" y="1245"/>
                    <a:pt x="19" y="1043"/>
                    <a:pt x="19" y="821"/>
                  </a:cubicBezTo>
                  <a:cubicBezTo>
                    <a:pt x="19" y="740"/>
                    <a:pt x="31" y="661"/>
                    <a:pt x="54" y="587"/>
                  </a:cubicBezTo>
                  <a:cubicBezTo>
                    <a:pt x="35" y="581"/>
                    <a:pt x="35" y="581"/>
                    <a:pt x="35" y="581"/>
                  </a:cubicBezTo>
                  <a:cubicBezTo>
                    <a:pt x="12" y="657"/>
                    <a:pt x="0" y="738"/>
                    <a:pt x="0" y="821"/>
                  </a:cubicBezTo>
                  <a:cubicBezTo>
                    <a:pt x="0" y="1276"/>
                    <a:pt x="369" y="1645"/>
                    <a:pt x="823" y="1645"/>
                  </a:cubicBezTo>
                  <a:cubicBezTo>
                    <a:pt x="1278" y="1645"/>
                    <a:pt x="1647" y="1276"/>
                    <a:pt x="1647" y="821"/>
                  </a:cubicBezTo>
                  <a:cubicBezTo>
                    <a:pt x="1647" y="385"/>
                    <a:pt x="1308" y="28"/>
                    <a:pt x="879" y="0"/>
                  </a:cubicBezTo>
                  <a:cubicBezTo>
                    <a:pt x="878" y="19"/>
                    <a:pt x="878" y="19"/>
                    <a:pt x="878" y="19"/>
                  </a:cubicBezTo>
                  <a:cubicBezTo>
                    <a:pt x="878" y="19"/>
                    <a:pt x="878" y="19"/>
                    <a:pt x="878" y="19"/>
                  </a:cubicBezTo>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21" name="Freeform 8"/>
            <p:cNvSpPr>
              <a:spLocks/>
            </p:cNvSpPr>
            <p:nvPr/>
          </p:nvSpPr>
          <p:spPr bwMode="auto">
            <a:xfrm>
              <a:off x="1962" y="1219"/>
              <a:ext cx="80" cy="89"/>
            </a:xfrm>
            <a:custGeom>
              <a:avLst/>
              <a:gdLst>
                <a:gd name="T0" fmla="*/ 76 w 80"/>
                <a:gd name="T1" fmla="*/ 89 h 89"/>
                <a:gd name="T2" fmla="*/ 0 w 80"/>
                <a:gd name="T3" fmla="*/ 41 h 89"/>
                <a:gd name="T4" fmla="*/ 80 w 80"/>
                <a:gd name="T5" fmla="*/ 0 h 89"/>
                <a:gd name="T6" fmla="*/ 76 w 80"/>
                <a:gd name="T7" fmla="*/ 89 h 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89">
                  <a:moveTo>
                    <a:pt x="76" y="89"/>
                  </a:moveTo>
                  <a:lnTo>
                    <a:pt x="0" y="41"/>
                  </a:lnTo>
                  <a:lnTo>
                    <a:pt x="80" y="0"/>
                  </a:lnTo>
                  <a:lnTo>
                    <a:pt x="76" y="89"/>
                  </a:ln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22" name="Freeform 9"/>
            <p:cNvSpPr>
              <a:spLocks/>
            </p:cNvSpPr>
            <p:nvPr/>
          </p:nvSpPr>
          <p:spPr bwMode="auto">
            <a:xfrm>
              <a:off x="1003" y="1891"/>
              <a:ext cx="94" cy="93"/>
            </a:xfrm>
            <a:custGeom>
              <a:avLst/>
              <a:gdLst>
                <a:gd name="T0" fmla="*/ 87 w 80"/>
                <a:gd name="T1" fmla="*/ 59 h 80"/>
                <a:gd name="T2" fmla="*/ 60 w 80"/>
                <a:gd name="T3" fmla="*/ 7 h 80"/>
                <a:gd name="T4" fmla="*/ 7 w 80"/>
                <a:gd name="T5" fmla="*/ 34 h 80"/>
                <a:gd name="T6" fmla="*/ 34 w 80"/>
                <a:gd name="T7" fmla="*/ 86 h 80"/>
                <a:gd name="T8" fmla="*/ 87 w 80"/>
                <a:gd name="T9" fmla="*/ 59 h 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 h="80">
                  <a:moveTo>
                    <a:pt x="74" y="51"/>
                  </a:moveTo>
                  <a:cubicBezTo>
                    <a:pt x="80" y="32"/>
                    <a:pt x="70" y="12"/>
                    <a:pt x="51" y="6"/>
                  </a:cubicBezTo>
                  <a:cubicBezTo>
                    <a:pt x="32" y="0"/>
                    <a:pt x="12" y="10"/>
                    <a:pt x="6" y="29"/>
                  </a:cubicBezTo>
                  <a:cubicBezTo>
                    <a:pt x="0" y="47"/>
                    <a:pt x="10" y="68"/>
                    <a:pt x="29" y="74"/>
                  </a:cubicBezTo>
                  <a:cubicBezTo>
                    <a:pt x="48" y="80"/>
                    <a:pt x="68" y="70"/>
                    <a:pt x="74" y="51"/>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23" name="Freeform 10"/>
            <p:cNvSpPr>
              <a:spLocks/>
            </p:cNvSpPr>
            <p:nvPr/>
          </p:nvSpPr>
          <p:spPr bwMode="auto">
            <a:xfrm>
              <a:off x="757" y="1125"/>
              <a:ext cx="824" cy="728"/>
            </a:xfrm>
            <a:custGeom>
              <a:avLst/>
              <a:gdLst>
                <a:gd name="T0" fmla="*/ 633 w 703"/>
                <a:gd name="T1" fmla="*/ 653 h 622"/>
                <a:gd name="T2" fmla="*/ 413 w 703"/>
                <a:gd name="T3" fmla="*/ 728 h 622"/>
                <a:gd name="T4" fmla="*/ 122 w 703"/>
                <a:gd name="T5" fmla="*/ 585 h 622"/>
                <a:gd name="T6" fmla="*/ 190 w 703"/>
                <a:gd name="T7" fmla="*/ 75 h 622"/>
                <a:gd name="T8" fmla="*/ 411 w 703"/>
                <a:gd name="T9" fmla="*/ 0 h 622"/>
                <a:gd name="T10" fmla="*/ 701 w 703"/>
                <a:gd name="T11" fmla="*/ 143 h 622"/>
                <a:gd name="T12" fmla="*/ 633 w 703"/>
                <a:gd name="T13" fmla="*/ 653 h 6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03" h="622">
                  <a:moveTo>
                    <a:pt x="540" y="558"/>
                  </a:moveTo>
                  <a:cubicBezTo>
                    <a:pt x="484" y="601"/>
                    <a:pt x="418" y="622"/>
                    <a:pt x="352" y="622"/>
                  </a:cubicBezTo>
                  <a:cubicBezTo>
                    <a:pt x="258" y="622"/>
                    <a:pt x="166" y="580"/>
                    <a:pt x="104" y="500"/>
                  </a:cubicBezTo>
                  <a:cubicBezTo>
                    <a:pt x="0" y="364"/>
                    <a:pt x="26" y="169"/>
                    <a:pt x="162" y="64"/>
                  </a:cubicBezTo>
                  <a:cubicBezTo>
                    <a:pt x="219" y="21"/>
                    <a:pt x="285" y="0"/>
                    <a:pt x="351" y="0"/>
                  </a:cubicBezTo>
                  <a:cubicBezTo>
                    <a:pt x="445" y="0"/>
                    <a:pt x="537" y="42"/>
                    <a:pt x="598" y="122"/>
                  </a:cubicBezTo>
                  <a:cubicBezTo>
                    <a:pt x="703" y="259"/>
                    <a:pt x="677" y="454"/>
                    <a:pt x="540" y="558"/>
                  </a:cubicBezTo>
                  <a:close/>
                </a:path>
              </a:pathLst>
            </a:custGeom>
            <a:solidFill>
              <a:srgbClr val="59B4D9"/>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24" name="Freeform 11"/>
            <p:cNvSpPr>
              <a:spLocks/>
            </p:cNvSpPr>
            <p:nvPr/>
          </p:nvSpPr>
          <p:spPr bwMode="auto">
            <a:xfrm>
              <a:off x="757" y="1125"/>
              <a:ext cx="824" cy="728"/>
            </a:xfrm>
            <a:custGeom>
              <a:avLst/>
              <a:gdLst>
                <a:gd name="T0" fmla="*/ 633 w 703"/>
                <a:gd name="T1" fmla="*/ 653 h 622"/>
                <a:gd name="T2" fmla="*/ 413 w 703"/>
                <a:gd name="T3" fmla="*/ 728 h 622"/>
                <a:gd name="T4" fmla="*/ 122 w 703"/>
                <a:gd name="T5" fmla="*/ 585 h 622"/>
                <a:gd name="T6" fmla="*/ 190 w 703"/>
                <a:gd name="T7" fmla="*/ 75 h 622"/>
                <a:gd name="T8" fmla="*/ 411 w 703"/>
                <a:gd name="T9" fmla="*/ 0 h 622"/>
                <a:gd name="T10" fmla="*/ 701 w 703"/>
                <a:gd name="T11" fmla="*/ 143 h 622"/>
                <a:gd name="T12" fmla="*/ 633 w 703"/>
                <a:gd name="T13" fmla="*/ 653 h 6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03" h="622">
                  <a:moveTo>
                    <a:pt x="540" y="558"/>
                  </a:moveTo>
                  <a:cubicBezTo>
                    <a:pt x="484" y="601"/>
                    <a:pt x="418" y="622"/>
                    <a:pt x="352" y="622"/>
                  </a:cubicBezTo>
                  <a:cubicBezTo>
                    <a:pt x="258" y="622"/>
                    <a:pt x="166" y="580"/>
                    <a:pt x="104" y="500"/>
                  </a:cubicBezTo>
                  <a:cubicBezTo>
                    <a:pt x="0" y="364"/>
                    <a:pt x="26" y="169"/>
                    <a:pt x="162" y="64"/>
                  </a:cubicBezTo>
                  <a:cubicBezTo>
                    <a:pt x="219" y="21"/>
                    <a:pt x="285" y="0"/>
                    <a:pt x="351" y="0"/>
                  </a:cubicBezTo>
                  <a:cubicBezTo>
                    <a:pt x="445" y="0"/>
                    <a:pt x="537" y="42"/>
                    <a:pt x="598" y="122"/>
                  </a:cubicBezTo>
                  <a:cubicBezTo>
                    <a:pt x="703" y="259"/>
                    <a:pt x="677" y="454"/>
                    <a:pt x="540" y="558"/>
                  </a:cubicBezTo>
                  <a:close/>
                </a:path>
              </a:pathLst>
            </a:custGeom>
            <a:solidFill>
              <a:srgbClr val="59B4D9"/>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25" name="Freeform 12"/>
            <p:cNvSpPr>
              <a:spLocks/>
            </p:cNvSpPr>
            <p:nvPr/>
          </p:nvSpPr>
          <p:spPr bwMode="auto">
            <a:xfrm>
              <a:off x="857" y="1234"/>
              <a:ext cx="99" cy="262"/>
            </a:xfrm>
            <a:custGeom>
              <a:avLst/>
              <a:gdLst>
                <a:gd name="T0" fmla="*/ 63 w 85"/>
                <a:gd name="T1" fmla="*/ 262 h 224"/>
                <a:gd name="T2" fmla="*/ 99 w 85"/>
                <a:gd name="T3" fmla="*/ 201 h 224"/>
                <a:gd name="T4" fmla="*/ 51 w 85"/>
                <a:gd name="T5" fmla="*/ 0 h 224"/>
                <a:gd name="T6" fmla="*/ 12 w 85"/>
                <a:gd name="T7" fmla="*/ 48 h 224"/>
                <a:gd name="T8" fmla="*/ 63 w 85"/>
                <a:gd name="T9" fmla="*/ 262 h 2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224">
                  <a:moveTo>
                    <a:pt x="54" y="224"/>
                  </a:moveTo>
                  <a:cubicBezTo>
                    <a:pt x="63" y="207"/>
                    <a:pt x="73" y="189"/>
                    <a:pt x="85" y="172"/>
                  </a:cubicBezTo>
                  <a:cubicBezTo>
                    <a:pt x="36" y="94"/>
                    <a:pt x="38" y="30"/>
                    <a:pt x="44" y="0"/>
                  </a:cubicBezTo>
                  <a:cubicBezTo>
                    <a:pt x="31" y="13"/>
                    <a:pt x="20" y="27"/>
                    <a:pt x="10" y="41"/>
                  </a:cubicBezTo>
                  <a:cubicBezTo>
                    <a:pt x="0" y="81"/>
                    <a:pt x="0" y="146"/>
                    <a:pt x="54" y="2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26" name="Freeform 13"/>
            <p:cNvSpPr>
              <a:spLocks/>
            </p:cNvSpPr>
            <p:nvPr/>
          </p:nvSpPr>
          <p:spPr bwMode="auto">
            <a:xfrm>
              <a:off x="980" y="1508"/>
              <a:ext cx="490" cy="243"/>
            </a:xfrm>
            <a:custGeom>
              <a:avLst/>
              <a:gdLst>
                <a:gd name="T0" fmla="*/ 103 w 419"/>
                <a:gd name="T1" fmla="*/ 63 h 208"/>
                <a:gd name="T2" fmla="*/ 34 w 419"/>
                <a:gd name="T3" fmla="*/ 0 h 208"/>
                <a:gd name="T4" fmla="*/ 0 w 419"/>
                <a:gd name="T5" fmla="*/ 57 h 208"/>
                <a:gd name="T6" fmla="*/ 63 w 419"/>
                <a:gd name="T7" fmla="*/ 113 h 208"/>
                <a:gd name="T8" fmla="*/ 443 w 419"/>
                <a:gd name="T9" fmla="*/ 243 h 208"/>
                <a:gd name="T10" fmla="*/ 490 w 419"/>
                <a:gd name="T11" fmla="*/ 186 h 208"/>
                <a:gd name="T12" fmla="*/ 103 w 419"/>
                <a:gd name="T13" fmla="*/ 63 h 2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19" h="208">
                  <a:moveTo>
                    <a:pt x="88" y="54"/>
                  </a:moveTo>
                  <a:cubicBezTo>
                    <a:pt x="65" y="36"/>
                    <a:pt x="46" y="17"/>
                    <a:pt x="29" y="0"/>
                  </a:cubicBezTo>
                  <a:cubicBezTo>
                    <a:pt x="18" y="16"/>
                    <a:pt x="8" y="33"/>
                    <a:pt x="0" y="49"/>
                  </a:cubicBezTo>
                  <a:cubicBezTo>
                    <a:pt x="15" y="65"/>
                    <a:pt x="33" y="81"/>
                    <a:pt x="54" y="97"/>
                  </a:cubicBezTo>
                  <a:cubicBezTo>
                    <a:pt x="181" y="198"/>
                    <a:pt x="308" y="208"/>
                    <a:pt x="379" y="208"/>
                  </a:cubicBezTo>
                  <a:cubicBezTo>
                    <a:pt x="384" y="208"/>
                    <a:pt x="406" y="177"/>
                    <a:pt x="419" y="159"/>
                  </a:cubicBezTo>
                  <a:cubicBezTo>
                    <a:pt x="387" y="165"/>
                    <a:pt x="251" y="183"/>
                    <a:pt x="88" y="5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27" name="Freeform 14"/>
            <p:cNvSpPr>
              <a:spLocks/>
            </p:cNvSpPr>
            <p:nvPr/>
          </p:nvSpPr>
          <p:spPr bwMode="auto">
            <a:xfrm>
              <a:off x="1175" y="1324"/>
              <a:ext cx="348" cy="292"/>
            </a:xfrm>
            <a:custGeom>
              <a:avLst/>
              <a:gdLst>
                <a:gd name="T0" fmla="*/ 0 w 297"/>
                <a:gd name="T1" fmla="*/ 30 h 249"/>
                <a:gd name="T2" fmla="*/ 339 w 297"/>
                <a:gd name="T3" fmla="*/ 292 h 249"/>
                <a:gd name="T4" fmla="*/ 348 w 297"/>
                <a:gd name="T5" fmla="*/ 262 h 249"/>
                <a:gd name="T6" fmla="*/ 50 w 297"/>
                <a:gd name="T7" fmla="*/ 0 h 249"/>
                <a:gd name="T8" fmla="*/ 0 w 297"/>
                <a:gd name="T9" fmla="*/ 30 h 2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7" h="249">
                  <a:moveTo>
                    <a:pt x="0" y="26"/>
                  </a:moveTo>
                  <a:cubicBezTo>
                    <a:pt x="116" y="134"/>
                    <a:pt x="254" y="225"/>
                    <a:pt x="289" y="249"/>
                  </a:cubicBezTo>
                  <a:cubicBezTo>
                    <a:pt x="293" y="240"/>
                    <a:pt x="295" y="232"/>
                    <a:pt x="297" y="223"/>
                  </a:cubicBezTo>
                  <a:cubicBezTo>
                    <a:pt x="260" y="195"/>
                    <a:pt x="161" y="118"/>
                    <a:pt x="43" y="0"/>
                  </a:cubicBezTo>
                  <a:cubicBezTo>
                    <a:pt x="29" y="8"/>
                    <a:pt x="15" y="16"/>
                    <a:pt x="0" y="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28" name="Freeform 15"/>
            <p:cNvSpPr>
              <a:spLocks/>
            </p:cNvSpPr>
            <p:nvPr/>
          </p:nvSpPr>
          <p:spPr bwMode="auto">
            <a:xfrm>
              <a:off x="1008" y="1141"/>
              <a:ext cx="150" cy="145"/>
            </a:xfrm>
            <a:custGeom>
              <a:avLst/>
              <a:gdLst>
                <a:gd name="T0" fmla="*/ 150 w 128"/>
                <a:gd name="T1" fmla="*/ 112 h 124"/>
                <a:gd name="T2" fmla="*/ 48 w 128"/>
                <a:gd name="T3" fmla="*/ 0 h 124"/>
                <a:gd name="T4" fmla="*/ 0 w 128"/>
                <a:gd name="T5" fmla="*/ 20 h 124"/>
                <a:gd name="T6" fmla="*/ 98 w 128"/>
                <a:gd name="T7" fmla="*/ 145 h 124"/>
                <a:gd name="T8" fmla="*/ 150 w 128"/>
                <a:gd name="T9" fmla="*/ 112 h 1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24">
                  <a:moveTo>
                    <a:pt x="128" y="96"/>
                  </a:moveTo>
                  <a:cubicBezTo>
                    <a:pt x="100" y="67"/>
                    <a:pt x="71" y="35"/>
                    <a:pt x="41" y="0"/>
                  </a:cubicBezTo>
                  <a:cubicBezTo>
                    <a:pt x="27" y="5"/>
                    <a:pt x="13" y="11"/>
                    <a:pt x="0" y="17"/>
                  </a:cubicBezTo>
                  <a:cubicBezTo>
                    <a:pt x="22" y="53"/>
                    <a:pt x="51" y="89"/>
                    <a:pt x="84" y="124"/>
                  </a:cubicBezTo>
                  <a:cubicBezTo>
                    <a:pt x="99" y="113"/>
                    <a:pt x="113" y="104"/>
                    <a:pt x="128" y="9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29" name="Freeform 16"/>
            <p:cNvSpPr>
              <a:spLocks/>
            </p:cNvSpPr>
            <p:nvPr/>
          </p:nvSpPr>
          <p:spPr bwMode="auto">
            <a:xfrm>
              <a:off x="870" y="1496"/>
              <a:ext cx="110" cy="277"/>
            </a:xfrm>
            <a:custGeom>
              <a:avLst/>
              <a:gdLst>
                <a:gd name="T0" fmla="*/ 50 w 94"/>
                <a:gd name="T1" fmla="*/ 0 h 236"/>
                <a:gd name="T2" fmla="*/ 0 w 94"/>
                <a:gd name="T3" fmla="*/ 203 h 236"/>
                <a:gd name="T4" fmla="*/ 7 w 94"/>
                <a:gd name="T5" fmla="*/ 217 h 236"/>
                <a:gd name="T6" fmla="*/ 68 w 94"/>
                <a:gd name="T7" fmla="*/ 277 h 236"/>
                <a:gd name="T8" fmla="*/ 110 w 94"/>
                <a:gd name="T9" fmla="*/ 69 h 236"/>
                <a:gd name="T10" fmla="*/ 50 w 94"/>
                <a:gd name="T11" fmla="*/ 0 h 2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 h="236">
                  <a:moveTo>
                    <a:pt x="43" y="0"/>
                  </a:moveTo>
                  <a:cubicBezTo>
                    <a:pt x="13" y="61"/>
                    <a:pt x="3" y="123"/>
                    <a:pt x="0" y="173"/>
                  </a:cubicBezTo>
                  <a:cubicBezTo>
                    <a:pt x="3" y="177"/>
                    <a:pt x="3" y="181"/>
                    <a:pt x="6" y="185"/>
                  </a:cubicBezTo>
                  <a:cubicBezTo>
                    <a:pt x="21" y="204"/>
                    <a:pt x="40" y="222"/>
                    <a:pt x="58" y="236"/>
                  </a:cubicBezTo>
                  <a:cubicBezTo>
                    <a:pt x="55" y="195"/>
                    <a:pt x="59" y="129"/>
                    <a:pt x="94" y="59"/>
                  </a:cubicBezTo>
                  <a:cubicBezTo>
                    <a:pt x="73" y="39"/>
                    <a:pt x="57" y="19"/>
                    <a:pt x="4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30" name="Freeform 17"/>
            <p:cNvSpPr>
              <a:spLocks/>
            </p:cNvSpPr>
            <p:nvPr/>
          </p:nvSpPr>
          <p:spPr bwMode="auto">
            <a:xfrm>
              <a:off x="920" y="1286"/>
              <a:ext cx="255" cy="279"/>
            </a:xfrm>
            <a:custGeom>
              <a:avLst/>
              <a:gdLst>
                <a:gd name="T0" fmla="*/ 186 w 218"/>
                <a:gd name="T1" fmla="*/ 0 h 238"/>
                <a:gd name="T2" fmla="*/ 85 w 218"/>
                <a:gd name="T3" fmla="*/ 88 h 238"/>
                <a:gd name="T4" fmla="*/ 36 w 218"/>
                <a:gd name="T5" fmla="*/ 149 h 238"/>
                <a:gd name="T6" fmla="*/ 36 w 218"/>
                <a:gd name="T7" fmla="*/ 149 h 238"/>
                <a:gd name="T8" fmla="*/ 0 w 218"/>
                <a:gd name="T9" fmla="*/ 210 h 238"/>
                <a:gd name="T10" fmla="*/ 60 w 218"/>
                <a:gd name="T11" fmla="*/ 279 h 238"/>
                <a:gd name="T12" fmla="*/ 94 w 218"/>
                <a:gd name="T13" fmla="*/ 222 h 238"/>
                <a:gd name="T14" fmla="*/ 94 w 218"/>
                <a:gd name="T15" fmla="*/ 222 h 238"/>
                <a:gd name="T16" fmla="*/ 160 w 218"/>
                <a:gd name="T17" fmla="*/ 145 h 238"/>
                <a:gd name="T18" fmla="*/ 255 w 218"/>
                <a:gd name="T19" fmla="*/ 68 h 238"/>
                <a:gd name="T20" fmla="*/ 186 w 218"/>
                <a:gd name="T21" fmla="*/ 0 h 2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8" h="238">
                  <a:moveTo>
                    <a:pt x="159" y="0"/>
                  </a:moveTo>
                  <a:cubicBezTo>
                    <a:pt x="131" y="19"/>
                    <a:pt x="102" y="44"/>
                    <a:pt x="73" y="75"/>
                  </a:cubicBezTo>
                  <a:cubicBezTo>
                    <a:pt x="57" y="92"/>
                    <a:pt x="43" y="109"/>
                    <a:pt x="31" y="127"/>
                  </a:cubicBezTo>
                  <a:cubicBezTo>
                    <a:pt x="31" y="127"/>
                    <a:pt x="31" y="127"/>
                    <a:pt x="31" y="127"/>
                  </a:cubicBezTo>
                  <a:cubicBezTo>
                    <a:pt x="19" y="144"/>
                    <a:pt x="9" y="162"/>
                    <a:pt x="0" y="179"/>
                  </a:cubicBezTo>
                  <a:cubicBezTo>
                    <a:pt x="14" y="198"/>
                    <a:pt x="30" y="218"/>
                    <a:pt x="51" y="238"/>
                  </a:cubicBezTo>
                  <a:cubicBezTo>
                    <a:pt x="59" y="222"/>
                    <a:pt x="69" y="205"/>
                    <a:pt x="80" y="189"/>
                  </a:cubicBezTo>
                  <a:cubicBezTo>
                    <a:pt x="80" y="189"/>
                    <a:pt x="80" y="189"/>
                    <a:pt x="80" y="189"/>
                  </a:cubicBezTo>
                  <a:cubicBezTo>
                    <a:pt x="96" y="167"/>
                    <a:pt x="114" y="145"/>
                    <a:pt x="137" y="124"/>
                  </a:cubicBezTo>
                  <a:cubicBezTo>
                    <a:pt x="166" y="97"/>
                    <a:pt x="193" y="76"/>
                    <a:pt x="218" y="58"/>
                  </a:cubicBezTo>
                  <a:cubicBezTo>
                    <a:pt x="198" y="39"/>
                    <a:pt x="178" y="20"/>
                    <a:pt x="15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31" name="Freeform 18"/>
            <p:cNvSpPr>
              <a:spLocks/>
            </p:cNvSpPr>
            <p:nvPr/>
          </p:nvSpPr>
          <p:spPr bwMode="auto">
            <a:xfrm>
              <a:off x="1106" y="1200"/>
              <a:ext cx="348" cy="154"/>
            </a:xfrm>
            <a:custGeom>
              <a:avLst/>
              <a:gdLst>
                <a:gd name="T0" fmla="*/ 295 w 297"/>
                <a:gd name="T1" fmla="*/ 9 h 132"/>
                <a:gd name="T2" fmla="*/ 52 w 297"/>
                <a:gd name="T3" fmla="*/ 55 h 132"/>
                <a:gd name="T4" fmla="*/ 52 w 297"/>
                <a:gd name="T5" fmla="*/ 54 h 132"/>
                <a:gd name="T6" fmla="*/ 0 w 297"/>
                <a:gd name="T7" fmla="*/ 86 h 132"/>
                <a:gd name="T8" fmla="*/ 69 w 297"/>
                <a:gd name="T9" fmla="*/ 154 h 132"/>
                <a:gd name="T10" fmla="*/ 120 w 297"/>
                <a:gd name="T11" fmla="*/ 124 h 132"/>
                <a:gd name="T12" fmla="*/ 120 w 297"/>
                <a:gd name="T13" fmla="*/ 124 h 132"/>
                <a:gd name="T14" fmla="*/ 348 w 297"/>
                <a:gd name="T15" fmla="*/ 63 h 132"/>
                <a:gd name="T16" fmla="*/ 295 w 297"/>
                <a:gd name="T17" fmla="*/ 9 h 1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7" h="132">
                  <a:moveTo>
                    <a:pt x="252" y="8"/>
                  </a:moveTo>
                  <a:cubicBezTo>
                    <a:pt x="204" y="0"/>
                    <a:pt x="130" y="1"/>
                    <a:pt x="44" y="47"/>
                  </a:cubicBezTo>
                  <a:cubicBezTo>
                    <a:pt x="44" y="46"/>
                    <a:pt x="44" y="46"/>
                    <a:pt x="44" y="46"/>
                  </a:cubicBezTo>
                  <a:cubicBezTo>
                    <a:pt x="30" y="54"/>
                    <a:pt x="15" y="63"/>
                    <a:pt x="0" y="74"/>
                  </a:cubicBezTo>
                  <a:cubicBezTo>
                    <a:pt x="19" y="94"/>
                    <a:pt x="39" y="113"/>
                    <a:pt x="59" y="132"/>
                  </a:cubicBezTo>
                  <a:cubicBezTo>
                    <a:pt x="74" y="122"/>
                    <a:pt x="88" y="114"/>
                    <a:pt x="102" y="106"/>
                  </a:cubicBezTo>
                  <a:cubicBezTo>
                    <a:pt x="102" y="106"/>
                    <a:pt x="102" y="106"/>
                    <a:pt x="102" y="106"/>
                  </a:cubicBezTo>
                  <a:cubicBezTo>
                    <a:pt x="216" y="45"/>
                    <a:pt x="297" y="54"/>
                    <a:pt x="297" y="54"/>
                  </a:cubicBezTo>
                  <a:cubicBezTo>
                    <a:pt x="284" y="36"/>
                    <a:pt x="268" y="21"/>
                    <a:pt x="252"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32" name="Freeform 19"/>
            <p:cNvSpPr>
              <a:spLocks/>
            </p:cNvSpPr>
            <p:nvPr/>
          </p:nvSpPr>
          <p:spPr bwMode="auto">
            <a:xfrm>
              <a:off x="1297" y="1418"/>
              <a:ext cx="177" cy="176"/>
            </a:xfrm>
            <a:custGeom>
              <a:avLst/>
              <a:gdLst>
                <a:gd name="T0" fmla="*/ 41 w 151"/>
                <a:gd name="T1" fmla="*/ 26 h 151"/>
                <a:gd name="T2" fmla="*/ 26 w 151"/>
                <a:gd name="T3" fmla="*/ 135 h 151"/>
                <a:gd name="T4" fmla="*/ 136 w 151"/>
                <a:gd name="T5" fmla="*/ 149 h 151"/>
                <a:gd name="T6" fmla="*/ 151 w 151"/>
                <a:gd name="T7" fmla="*/ 41 h 151"/>
                <a:gd name="T8" fmla="*/ 41 w 151"/>
                <a:gd name="T9" fmla="*/ 26 h 1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 h="151">
                  <a:moveTo>
                    <a:pt x="35" y="22"/>
                  </a:moveTo>
                  <a:cubicBezTo>
                    <a:pt x="6" y="45"/>
                    <a:pt x="0" y="86"/>
                    <a:pt x="22" y="116"/>
                  </a:cubicBezTo>
                  <a:cubicBezTo>
                    <a:pt x="45" y="145"/>
                    <a:pt x="87" y="151"/>
                    <a:pt x="116" y="128"/>
                  </a:cubicBezTo>
                  <a:cubicBezTo>
                    <a:pt x="145" y="106"/>
                    <a:pt x="151" y="64"/>
                    <a:pt x="129" y="35"/>
                  </a:cubicBezTo>
                  <a:cubicBezTo>
                    <a:pt x="106" y="5"/>
                    <a:pt x="64" y="0"/>
                    <a:pt x="35"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33" name="Freeform 20"/>
            <p:cNvSpPr>
              <a:spLocks/>
            </p:cNvSpPr>
            <p:nvPr/>
          </p:nvSpPr>
          <p:spPr bwMode="auto">
            <a:xfrm>
              <a:off x="1139" y="1614"/>
              <a:ext cx="163" cy="164"/>
            </a:xfrm>
            <a:custGeom>
              <a:avLst/>
              <a:gdLst>
                <a:gd name="T0" fmla="*/ 38 w 139"/>
                <a:gd name="T1" fmla="*/ 25 h 140"/>
                <a:gd name="T2" fmla="*/ 23 w 139"/>
                <a:gd name="T3" fmla="*/ 127 h 140"/>
                <a:gd name="T4" fmla="*/ 125 w 139"/>
                <a:gd name="T5" fmla="*/ 139 h 140"/>
                <a:gd name="T6" fmla="*/ 140 w 139"/>
                <a:gd name="T7" fmla="*/ 39 h 140"/>
                <a:gd name="T8" fmla="*/ 38 w 139"/>
                <a:gd name="T9" fmla="*/ 25 h 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 h="140">
                  <a:moveTo>
                    <a:pt x="32" y="21"/>
                  </a:moveTo>
                  <a:cubicBezTo>
                    <a:pt x="5" y="42"/>
                    <a:pt x="0" y="81"/>
                    <a:pt x="20" y="108"/>
                  </a:cubicBezTo>
                  <a:cubicBezTo>
                    <a:pt x="41" y="135"/>
                    <a:pt x="80" y="140"/>
                    <a:pt x="107" y="119"/>
                  </a:cubicBezTo>
                  <a:cubicBezTo>
                    <a:pt x="134" y="98"/>
                    <a:pt x="139" y="60"/>
                    <a:pt x="119" y="33"/>
                  </a:cubicBezTo>
                  <a:cubicBezTo>
                    <a:pt x="98" y="5"/>
                    <a:pt x="59" y="0"/>
                    <a:pt x="32"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34" name="Freeform 21"/>
            <p:cNvSpPr>
              <a:spLocks/>
            </p:cNvSpPr>
            <p:nvPr/>
          </p:nvSpPr>
          <p:spPr bwMode="auto">
            <a:xfrm>
              <a:off x="846" y="1371"/>
              <a:ext cx="249" cy="249"/>
            </a:xfrm>
            <a:custGeom>
              <a:avLst/>
              <a:gdLst>
                <a:gd name="T0" fmla="*/ 58 w 212"/>
                <a:gd name="T1" fmla="*/ 37 h 213"/>
                <a:gd name="T2" fmla="*/ 36 w 212"/>
                <a:gd name="T3" fmla="*/ 191 h 213"/>
                <a:gd name="T4" fmla="*/ 191 w 212"/>
                <a:gd name="T5" fmla="*/ 212 h 213"/>
                <a:gd name="T6" fmla="*/ 213 w 212"/>
                <a:gd name="T7" fmla="*/ 57 h 213"/>
                <a:gd name="T8" fmla="*/ 58 w 212"/>
                <a:gd name="T9" fmla="*/ 37 h 2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2" h="213">
                  <a:moveTo>
                    <a:pt x="49" y="32"/>
                  </a:moveTo>
                  <a:cubicBezTo>
                    <a:pt x="8" y="63"/>
                    <a:pt x="0" y="122"/>
                    <a:pt x="31" y="163"/>
                  </a:cubicBezTo>
                  <a:cubicBezTo>
                    <a:pt x="63" y="205"/>
                    <a:pt x="122" y="213"/>
                    <a:pt x="163" y="181"/>
                  </a:cubicBezTo>
                  <a:cubicBezTo>
                    <a:pt x="204" y="149"/>
                    <a:pt x="212" y="91"/>
                    <a:pt x="181" y="49"/>
                  </a:cubicBezTo>
                  <a:cubicBezTo>
                    <a:pt x="149" y="8"/>
                    <a:pt x="90" y="0"/>
                    <a:pt x="49"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35" name="Freeform 22"/>
            <p:cNvSpPr>
              <a:spLocks/>
            </p:cNvSpPr>
            <p:nvPr/>
          </p:nvSpPr>
          <p:spPr bwMode="auto">
            <a:xfrm>
              <a:off x="2428" y="1228"/>
              <a:ext cx="272" cy="622"/>
            </a:xfrm>
            <a:custGeom>
              <a:avLst/>
              <a:gdLst>
                <a:gd name="T0" fmla="*/ 0 w 232"/>
                <a:gd name="T1" fmla="*/ 0 h 531"/>
                <a:gd name="T2" fmla="*/ 0 w 232"/>
                <a:gd name="T3" fmla="*/ 524 h 531"/>
                <a:gd name="T4" fmla="*/ 272 w 232"/>
                <a:gd name="T5" fmla="*/ 622 h 531"/>
                <a:gd name="T6" fmla="*/ 272 w 232"/>
                <a:gd name="T7" fmla="*/ 0 h 531"/>
                <a:gd name="T8" fmla="*/ 0 w 232"/>
                <a:gd name="T9" fmla="*/ 0 h 5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2" h="531">
                  <a:moveTo>
                    <a:pt x="0" y="0"/>
                  </a:moveTo>
                  <a:cubicBezTo>
                    <a:pt x="0" y="447"/>
                    <a:pt x="0" y="447"/>
                    <a:pt x="0" y="447"/>
                  </a:cubicBezTo>
                  <a:cubicBezTo>
                    <a:pt x="0" y="493"/>
                    <a:pt x="104" y="531"/>
                    <a:pt x="232" y="531"/>
                  </a:cubicBezTo>
                  <a:cubicBezTo>
                    <a:pt x="232" y="0"/>
                    <a:pt x="232" y="0"/>
                    <a:pt x="232" y="0"/>
                  </a:cubicBezTo>
                  <a:lnTo>
                    <a:pt x="0" y="0"/>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36" name="Freeform 23"/>
            <p:cNvSpPr>
              <a:spLocks/>
            </p:cNvSpPr>
            <p:nvPr/>
          </p:nvSpPr>
          <p:spPr bwMode="auto">
            <a:xfrm>
              <a:off x="2697" y="1228"/>
              <a:ext cx="275" cy="622"/>
            </a:xfrm>
            <a:custGeom>
              <a:avLst/>
              <a:gdLst>
                <a:gd name="T0" fmla="*/ 0 w 235"/>
                <a:gd name="T1" fmla="*/ 622 h 531"/>
                <a:gd name="T2" fmla="*/ 4 w 235"/>
                <a:gd name="T3" fmla="*/ 622 h 531"/>
                <a:gd name="T4" fmla="*/ 275 w 235"/>
                <a:gd name="T5" fmla="*/ 524 h 531"/>
                <a:gd name="T6" fmla="*/ 275 w 235"/>
                <a:gd name="T7" fmla="*/ 0 h 531"/>
                <a:gd name="T8" fmla="*/ 0 w 235"/>
                <a:gd name="T9" fmla="*/ 0 h 531"/>
                <a:gd name="T10" fmla="*/ 0 w 235"/>
                <a:gd name="T11" fmla="*/ 622 h 5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5" h="531">
                  <a:moveTo>
                    <a:pt x="0" y="531"/>
                  </a:moveTo>
                  <a:cubicBezTo>
                    <a:pt x="3" y="531"/>
                    <a:pt x="3" y="531"/>
                    <a:pt x="3" y="531"/>
                  </a:cubicBezTo>
                  <a:cubicBezTo>
                    <a:pt x="131" y="531"/>
                    <a:pt x="235" y="493"/>
                    <a:pt x="235" y="447"/>
                  </a:cubicBezTo>
                  <a:cubicBezTo>
                    <a:pt x="235" y="0"/>
                    <a:pt x="235" y="0"/>
                    <a:pt x="235" y="0"/>
                  </a:cubicBezTo>
                  <a:cubicBezTo>
                    <a:pt x="0" y="0"/>
                    <a:pt x="0" y="0"/>
                    <a:pt x="0" y="0"/>
                  </a:cubicBezTo>
                  <a:lnTo>
                    <a:pt x="0" y="531"/>
                  </a:lnTo>
                  <a:close/>
                </a:path>
              </a:pathLst>
            </a:custGeom>
            <a:solidFill>
              <a:srgbClr val="29C7F4"/>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37" name="Oval 24"/>
            <p:cNvSpPr>
              <a:spLocks noChangeArrowheads="1"/>
            </p:cNvSpPr>
            <p:nvPr/>
          </p:nvSpPr>
          <p:spPr bwMode="auto">
            <a:xfrm>
              <a:off x="2428" y="1130"/>
              <a:ext cx="544" cy="19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38" name="Oval 25"/>
            <p:cNvSpPr>
              <a:spLocks noChangeArrowheads="1"/>
            </p:cNvSpPr>
            <p:nvPr/>
          </p:nvSpPr>
          <p:spPr bwMode="auto">
            <a:xfrm>
              <a:off x="2483" y="1156"/>
              <a:ext cx="434" cy="130"/>
            </a:xfrm>
            <a:prstGeom prst="ellipse">
              <a:avLst/>
            </a:prstGeom>
            <a:solidFill>
              <a:srgbClr val="85B351"/>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39" name="Freeform 26"/>
            <p:cNvSpPr>
              <a:spLocks/>
            </p:cNvSpPr>
            <p:nvPr/>
          </p:nvSpPr>
          <p:spPr bwMode="auto">
            <a:xfrm>
              <a:off x="2483" y="1156"/>
              <a:ext cx="434" cy="106"/>
            </a:xfrm>
            <a:custGeom>
              <a:avLst/>
              <a:gdLst>
                <a:gd name="T0" fmla="*/ 388 w 370"/>
                <a:gd name="T1" fmla="*/ 106 h 90"/>
                <a:gd name="T2" fmla="*/ 434 w 370"/>
                <a:gd name="T3" fmla="*/ 66 h 90"/>
                <a:gd name="T4" fmla="*/ 217 w 370"/>
                <a:gd name="T5" fmla="*/ 0 h 90"/>
                <a:gd name="T6" fmla="*/ 0 w 370"/>
                <a:gd name="T7" fmla="*/ 66 h 90"/>
                <a:gd name="T8" fmla="*/ 46 w 370"/>
                <a:gd name="T9" fmla="*/ 106 h 90"/>
                <a:gd name="T10" fmla="*/ 217 w 370"/>
                <a:gd name="T11" fmla="*/ 80 h 90"/>
                <a:gd name="T12" fmla="*/ 388 w 370"/>
                <a:gd name="T13" fmla="*/ 106 h 9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0" h="90">
                  <a:moveTo>
                    <a:pt x="331" y="90"/>
                  </a:moveTo>
                  <a:cubicBezTo>
                    <a:pt x="355" y="80"/>
                    <a:pt x="370" y="69"/>
                    <a:pt x="370" y="56"/>
                  </a:cubicBezTo>
                  <a:cubicBezTo>
                    <a:pt x="370" y="25"/>
                    <a:pt x="287" y="0"/>
                    <a:pt x="185" y="0"/>
                  </a:cubicBezTo>
                  <a:cubicBezTo>
                    <a:pt x="83" y="0"/>
                    <a:pt x="0" y="25"/>
                    <a:pt x="0" y="56"/>
                  </a:cubicBezTo>
                  <a:cubicBezTo>
                    <a:pt x="0" y="69"/>
                    <a:pt x="15" y="80"/>
                    <a:pt x="39" y="90"/>
                  </a:cubicBezTo>
                  <a:cubicBezTo>
                    <a:pt x="73" y="77"/>
                    <a:pt x="125" y="68"/>
                    <a:pt x="185" y="68"/>
                  </a:cubicBezTo>
                  <a:cubicBezTo>
                    <a:pt x="244" y="68"/>
                    <a:pt x="297" y="77"/>
                    <a:pt x="331" y="90"/>
                  </a:cubicBezTo>
                  <a:close/>
                </a:path>
              </a:pathLst>
            </a:custGeom>
            <a:solidFill>
              <a:srgbClr val="BAC84A"/>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40" name="Freeform 27"/>
            <p:cNvSpPr>
              <a:spLocks noEditPoints="1"/>
            </p:cNvSpPr>
            <p:nvPr/>
          </p:nvSpPr>
          <p:spPr bwMode="auto">
            <a:xfrm>
              <a:off x="2502" y="1448"/>
              <a:ext cx="396" cy="223"/>
            </a:xfrm>
            <a:custGeom>
              <a:avLst/>
              <a:gdLst>
                <a:gd name="T0" fmla="*/ 374 w 338"/>
                <a:gd name="T1" fmla="*/ 204 h 190"/>
                <a:gd name="T2" fmla="*/ 314 w 338"/>
                <a:gd name="T3" fmla="*/ 223 h 190"/>
                <a:gd name="T4" fmla="*/ 228 w 338"/>
                <a:gd name="T5" fmla="*/ 223 h 190"/>
                <a:gd name="T6" fmla="*/ 228 w 338"/>
                <a:gd name="T7" fmla="*/ 0 h 190"/>
                <a:gd name="T8" fmla="*/ 309 w 338"/>
                <a:gd name="T9" fmla="*/ 0 h 190"/>
                <a:gd name="T10" fmla="*/ 368 w 338"/>
                <a:gd name="T11" fmla="*/ 14 h 190"/>
                <a:gd name="T12" fmla="*/ 387 w 338"/>
                <a:gd name="T13" fmla="*/ 52 h 190"/>
                <a:gd name="T14" fmla="*/ 373 w 338"/>
                <a:gd name="T15" fmla="*/ 86 h 190"/>
                <a:gd name="T16" fmla="*/ 343 w 338"/>
                <a:gd name="T17" fmla="*/ 102 h 190"/>
                <a:gd name="T18" fmla="*/ 343 w 338"/>
                <a:gd name="T19" fmla="*/ 102 h 190"/>
                <a:gd name="T20" fmla="*/ 382 w 338"/>
                <a:gd name="T21" fmla="*/ 121 h 190"/>
                <a:gd name="T22" fmla="*/ 396 w 338"/>
                <a:gd name="T23" fmla="*/ 156 h 190"/>
                <a:gd name="T24" fmla="*/ 374 w 338"/>
                <a:gd name="T25" fmla="*/ 204 h 190"/>
                <a:gd name="T26" fmla="*/ 165 w 338"/>
                <a:gd name="T27" fmla="*/ 191 h 190"/>
                <a:gd name="T28" fmla="*/ 80 w 338"/>
                <a:gd name="T29" fmla="*/ 223 h 190"/>
                <a:gd name="T30" fmla="*/ 0 w 338"/>
                <a:gd name="T31" fmla="*/ 223 h 190"/>
                <a:gd name="T32" fmla="*/ 0 w 338"/>
                <a:gd name="T33" fmla="*/ 0 h 190"/>
                <a:gd name="T34" fmla="*/ 80 w 338"/>
                <a:gd name="T35" fmla="*/ 0 h 190"/>
                <a:gd name="T36" fmla="*/ 198 w 338"/>
                <a:gd name="T37" fmla="*/ 108 h 190"/>
                <a:gd name="T38" fmla="*/ 165 w 338"/>
                <a:gd name="T39" fmla="*/ 191 h 1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38" h="190">
                  <a:moveTo>
                    <a:pt x="319" y="174"/>
                  </a:moveTo>
                  <a:cubicBezTo>
                    <a:pt x="306" y="185"/>
                    <a:pt x="290" y="190"/>
                    <a:pt x="268" y="190"/>
                  </a:cubicBezTo>
                  <a:cubicBezTo>
                    <a:pt x="195" y="190"/>
                    <a:pt x="195" y="190"/>
                    <a:pt x="195" y="190"/>
                  </a:cubicBezTo>
                  <a:cubicBezTo>
                    <a:pt x="195" y="0"/>
                    <a:pt x="195" y="0"/>
                    <a:pt x="195" y="0"/>
                  </a:cubicBezTo>
                  <a:cubicBezTo>
                    <a:pt x="264" y="0"/>
                    <a:pt x="264" y="0"/>
                    <a:pt x="264" y="0"/>
                  </a:cubicBezTo>
                  <a:cubicBezTo>
                    <a:pt x="286" y="0"/>
                    <a:pt x="302" y="3"/>
                    <a:pt x="314" y="12"/>
                  </a:cubicBezTo>
                  <a:cubicBezTo>
                    <a:pt x="325" y="19"/>
                    <a:pt x="330" y="30"/>
                    <a:pt x="330" y="44"/>
                  </a:cubicBezTo>
                  <a:cubicBezTo>
                    <a:pt x="330" y="55"/>
                    <a:pt x="326" y="64"/>
                    <a:pt x="318" y="73"/>
                  </a:cubicBezTo>
                  <a:cubicBezTo>
                    <a:pt x="311" y="79"/>
                    <a:pt x="303" y="84"/>
                    <a:pt x="293" y="87"/>
                  </a:cubicBezTo>
                  <a:cubicBezTo>
                    <a:pt x="293" y="87"/>
                    <a:pt x="293" y="87"/>
                    <a:pt x="293" y="87"/>
                  </a:cubicBezTo>
                  <a:cubicBezTo>
                    <a:pt x="307" y="89"/>
                    <a:pt x="318" y="94"/>
                    <a:pt x="326" y="103"/>
                  </a:cubicBezTo>
                  <a:cubicBezTo>
                    <a:pt x="334" y="111"/>
                    <a:pt x="338" y="121"/>
                    <a:pt x="338" y="133"/>
                  </a:cubicBezTo>
                  <a:cubicBezTo>
                    <a:pt x="338" y="150"/>
                    <a:pt x="331" y="164"/>
                    <a:pt x="319" y="174"/>
                  </a:cubicBezTo>
                  <a:close/>
                  <a:moveTo>
                    <a:pt x="141" y="163"/>
                  </a:moveTo>
                  <a:cubicBezTo>
                    <a:pt x="123" y="181"/>
                    <a:pt x="98" y="190"/>
                    <a:pt x="68" y="190"/>
                  </a:cubicBezTo>
                  <a:cubicBezTo>
                    <a:pt x="0" y="190"/>
                    <a:pt x="0" y="190"/>
                    <a:pt x="0" y="190"/>
                  </a:cubicBezTo>
                  <a:cubicBezTo>
                    <a:pt x="0" y="0"/>
                    <a:pt x="0" y="0"/>
                    <a:pt x="0" y="0"/>
                  </a:cubicBezTo>
                  <a:cubicBezTo>
                    <a:pt x="68" y="0"/>
                    <a:pt x="68" y="0"/>
                    <a:pt x="68" y="0"/>
                  </a:cubicBezTo>
                  <a:cubicBezTo>
                    <a:pt x="135" y="0"/>
                    <a:pt x="169" y="30"/>
                    <a:pt x="169" y="92"/>
                  </a:cubicBezTo>
                  <a:cubicBezTo>
                    <a:pt x="169" y="122"/>
                    <a:pt x="160" y="145"/>
                    <a:pt x="141" y="1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41" name="Freeform 28"/>
            <p:cNvSpPr>
              <a:spLocks/>
            </p:cNvSpPr>
            <p:nvPr/>
          </p:nvSpPr>
          <p:spPr bwMode="auto">
            <a:xfrm>
              <a:off x="2552" y="1488"/>
              <a:ext cx="95" cy="142"/>
            </a:xfrm>
            <a:custGeom>
              <a:avLst/>
              <a:gdLst>
                <a:gd name="T0" fmla="*/ 25 w 81"/>
                <a:gd name="T1" fmla="*/ 0 h 121"/>
                <a:gd name="T2" fmla="*/ 0 w 81"/>
                <a:gd name="T3" fmla="*/ 0 h 121"/>
                <a:gd name="T4" fmla="*/ 0 w 81"/>
                <a:gd name="T5" fmla="*/ 142 h 121"/>
                <a:gd name="T6" fmla="*/ 25 w 81"/>
                <a:gd name="T7" fmla="*/ 142 h 121"/>
                <a:gd name="T8" fmla="*/ 76 w 81"/>
                <a:gd name="T9" fmla="*/ 122 h 121"/>
                <a:gd name="T10" fmla="*/ 95 w 81"/>
                <a:gd name="T11" fmla="*/ 69 h 121"/>
                <a:gd name="T12" fmla="*/ 77 w 81"/>
                <a:gd name="T13" fmla="*/ 19 h 121"/>
                <a:gd name="T14" fmla="*/ 25 w 81"/>
                <a:gd name="T15" fmla="*/ 0 h 12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1" h="121">
                  <a:moveTo>
                    <a:pt x="21" y="0"/>
                  </a:moveTo>
                  <a:cubicBezTo>
                    <a:pt x="0" y="0"/>
                    <a:pt x="0" y="0"/>
                    <a:pt x="0" y="0"/>
                  </a:cubicBezTo>
                  <a:cubicBezTo>
                    <a:pt x="0" y="121"/>
                    <a:pt x="0" y="121"/>
                    <a:pt x="0" y="121"/>
                  </a:cubicBezTo>
                  <a:cubicBezTo>
                    <a:pt x="21" y="121"/>
                    <a:pt x="21" y="121"/>
                    <a:pt x="21" y="121"/>
                  </a:cubicBezTo>
                  <a:cubicBezTo>
                    <a:pt x="40" y="121"/>
                    <a:pt x="55" y="115"/>
                    <a:pt x="65" y="104"/>
                  </a:cubicBezTo>
                  <a:cubicBezTo>
                    <a:pt x="76" y="93"/>
                    <a:pt x="81" y="78"/>
                    <a:pt x="81" y="59"/>
                  </a:cubicBezTo>
                  <a:cubicBezTo>
                    <a:pt x="81" y="41"/>
                    <a:pt x="76" y="27"/>
                    <a:pt x="66" y="16"/>
                  </a:cubicBezTo>
                  <a:cubicBezTo>
                    <a:pt x="55" y="6"/>
                    <a:pt x="40" y="0"/>
                    <a:pt x="21" y="0"/>
                  </a:cubicBez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42" name="Freeform 29"/>
            <p:cNvSpPr>
              <a:spLocks/>
            </p:cNvSpPr>
            <p:nvPr/>
          </p:nvSpPr>
          <p:spPr bwMode="auto">
            <a:xfrm>
              <a:off x="2781" y="1484"/>
              <a:ext cx="55" cy="53"/>
            </a:xfrm>
            <a:custGeom>
              <a:avLst/>
              <a:gdLst>
                <a:gd name="T0" fmla="*/ 46 w 47"/>
                <a:gd name="T1" fmla="*/ 46 h 45"/>
                <a:gd name="T2" fmla="*/ 55 w 47"/>
                <a:gd name="T3" fmla="*/ 25 h 45"/>
                <a:gd name="T4" fmla="*/ 19 w 47"/>
                <a:gd name="T5" fmla="*/ 0 h 45"/>
                <a:gd name="T6" fmla="*/ 0 w 47"/>
                <a:gd name="T7" fmla="*/ 0 h 45"/>
                <a:gd name="T8" fmla="*/ 0 w 47"/>
                <a:gd name="T9" fmla="*/ 53 h 45"/>
                <a:gd name="T10" fmla="*/ 22 w 47"/>
                <a:gd name="T11" fmla="*/ 53 h 45"/>
                <a:gd name="T12" fmla="*/ 46 w 47"/>
                <a:gd name="T13" fmla="*/ 46 h 4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7" h="45">
                  <a:moveTo>
                    <a:pt x="39" y="39"/>
                  </a:moveTo>
                  <a:cubicBezTo>
                    <a:pt x="44" y="34"/>
                    <a:pt x="47" y="28"/>
                    <a:pt x="47" y="21"/>
                  </a:cubicBezTo>
                  <a:cubicBezTo>
                    <a:pt x="47" y="7"/>
                    <a:pt x="37" y="0"/>
                    <a:pt x="16" y="0"/>
                  </a:cubicBezTo>
                  <a:cubicBezTo>
                    <a:pt x="0" y="0"/>
                    <a:pt x="0" y="0"/>
                    <a:pt x="0" y="0"/>
                  </a:cubicBezTo>
                  <a:cubicBezTo>
                    <a:pt x="0" y="45"/>
                    <a:pt x="0" y="45"/>
                    <a:pt x="0" y="45"/>
                  </a:cubicBezTo>
                  <a:cubicBezTo>
                    <a:pt x="19" y="45"/>
                    <a:pt x="19" y="45"/>
                    <a:pt x="19" y="45"/>
                  </a:cubicBezTo>
                  <a:cubicBezTo>
                    <a:pt x="27" y="45"/>
                    <a:pt x="34" y="43"/>
                    <a:pt x="39" y="39"/>
                  </a:cubicBezTo>
                  <a:close/>
                </a:path>
              </a:pathLst>
            </a:custGeom>
            <a:solidFill>
              <a:srgbClr val="29C7F4"/>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43" name="Freeform 30"/>
            <p:cNvSpPr>
              <a:spLocks/>
            </p:cNvSpPr>
            <p:nvPr/>
          </p:nvSpPr>
          <p:spPr bwMode="auto">
            <a:xfrm>
              <a:off x="2780" y="1575"/>
              <a:ext cx="65" cy="58"/>
            </a:xfrm>
            <a:custGeom>
              <a:avLst/>
              <a:gdLst>
                <a:gd name="T0" fmla="*/ 55 w 56"/>
                <a:gd name="T1" fmla="*/ 7 h 50"/>
                <a:gd name="T2" fmla="*/ 28 w 56"/>
                <a:gd name="T3" fmla="*/ 0 h 50"/>
                <a:gd name="T4" fmla="*/ 0 w 56"/>
                <a:gd name="T5" fmla="*/ 0 h 50"/>
                <a:gd name="T6" fmla="*/ 0 w 56"/>
                <a:gd name="T7" fmla="*/ 58 h 50"/>
                <a:gd name="T8" fmla="*/ 28 w 56"/>
                <a:gd name="T9" fmla="*/ 58 h 50"/>
                <a:gd name="T10" fmla="*/ 55 w 56"/>
                <a:gd name="T11" fmla="*/ 50 h 50"/>
                <a:gd name="T12" fmla="*/ 65 w 56"/>
                <a:gd name="T13" fmla="*/ 28 h 50"/>
                <a:gd name="T14" fmla="*/ 55 w 56"/>
                <a:gd name="T15" fmla="*/ 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 h="50">
                  <a:moveTo>
                    <a:pt x="47" y="6"/>
                  </a:moveTo>
                  <a:cubicBezTo>
                    <a:pt x="42" y="2"/>
                    <a:pt x="34" y="0"/>
                    <a:pt x="24" y="0"/>
                  </a:cubicBezTo>
                  <a:cubicBezTo>
                    <a:pt x="0" y="0"/>
                    <a:pt x="0" y="0"/>
                    <a:pt x="0" y="0"/>
                  </a:cubicBezTo>
                  <a:cubicBezTo>
                    <a:pt x="0" y="50"/>
                    <a:pt x="0" y="50"/>
                    <a:pt x="0" y="50"/>
                  </a:cubicBezTo>
                  <a:cubicBezTo>
                    <a:pt x="24" y="50"/>
                    <a:pt x="24" y="50"/>
                    <a:pt x="24" y="50"/>
                  </a:cubicBezTo>
                  <a:cubicBezTo>
                    <a:pt x="34" y="50"/>
                    <a:pt x="42" y="48"/>
                    <a:pt x="47" y="43"/>
                  </a:cubicBezTo>
                  <a:cubicBezTo>
                    <a:pt x="53" y="38"/>
                    <a:pt x="56" y="32"/>
                    <a:pt x="56" y="24"/>
                  </a:cubicBezTo>
                  <a:cubicBezTo>
                    <a:pt x="56" y="17"/>
                    <a:pt x="53" y="11"/>
                    <a:pt x="47" y="6"/>
                  </a:cubicBezTo>
                  <a:close/>
                </a:path>
              </a:pathLst>
            </a:custGeom>
            <a:solidFill>
              <a:srgbClr val="29C7F4"/>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44" name="Freeform 31"/>
            <p:cNvSpPr>
              <a:spLocks/>
            </p:cNvSpPr>
            <p:nvPr/>
          </p:nvSpPr>
          <p:spPr bwMode="auto">
            <a:xfrm>
              <a:off x="2460" y="2814"/>
              <a:ext cx="479" cy="140"/>
            </a:xfrm>
            <a:custGeom>
              <a:avLst/>
              <a:gdLst>
                <a:gd name="T0" fmla="*/ 349 w 409"/>
                <a:gd name="T1" fmla="*/ 0 h 120"/>
                <a:gd name="T2" fmla="*/ 331 w 409"/>
                <a:gd name="T3" fmla="*/ 0 h 120"/>
                <a:gd name="T4" fmla="*/ 158 w 409"/>
                <a:gd name="T5" fmla="*/ 0 h 120"/>
                <a:gd name="T6" fmla="*/ 150 w 409"/>
                <a:gd name="T7" fmla="*/ 0 h 120"/>
                <a:gd name="T8" fmla="*/ 0 w 409"/>
                <a:gd name="T9" fmla="*/ 96 h 120"/>
                <a:gd name="T10" fmla="*/ 0 w 409"/>
                <a:gd name="T11" fmla="*/ 140 h 120"/>
                <a:gd name="T12" fmla="*/ 179 w 409"/>
                <a:gd name="T13" fmla="*/ 140 h 120"/>
                <a:gd name="T14" fmla="*/ 310 w 409"/>
                <a:gd name="T15" fmla="*/ 140 h 120"/>
                <a:gd name="T16" fmla="*/ 479 w 409"/>
                <a:gd name="T17" fmla="*/ 140 h 120"/>
                <a:gd name="T18" fmla="*/ 479 w 409"/>
                <a:gd name="T19" fmla="*/ 96 h 120"/>
                <a:gd name="T20" fmla="*/ 349 w 409"/>
                <a:gd name="T21" fmla="*/ 0 h 1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09" h="120">
                  <a:moveTo>
                    <a:pt x="298" y="0"/>
                  </a:moveTo>
                  <a:cubicBezTo>
                    <a:pt x="283" y="0"/>
                    <a:pt x="283" y="0"/>
                    <a:pt x="283" y="0"/>
                  </a:cubicBezTo>
                  <a:cubicBezTo>
                    <a:pt x="135" y="0"/>
                    <a:pt x="135" y="0"/>
                    <a:pt x="135" y="0"/>
                  </a:cubicBezTo>
                  <a:cubicBezTo>
                    <a:pt x="128" y="0"/>
                    <a:pt x="128" y="0"/>
                    <a:pt x="128" y="0"/>
                  </a:cubicBezTo>
                  <a:cubicBezTo>
                    <a:pt x="148" y="72"/>
                    <a:pt x="121" y="82"/>
                    <a:pt x="0" y="82"/>
                  </a:cubicBezTo>
                  <a:cubicBezTo>
                    <a:pt x="0" y="120"/>
                    <a:pt x="0" y="120"/>
                    <a:pt x="0" y="120"/>
                  </a:cubicBezTo>
                  <a:cubicBezTo>
                    <a:pt x="153" y="120"/>
                    <a:pt x="153" y="120"/>
                    <a:pt x="153" y="120"/>
                  </a:cubicBezTo>
                  <a:cubicBezTo>
                    <a:pt x="265" y="120"/>
                    <a:pt x="265" y="120"/>
                    <a:pt x="265" y="120"/>
                  </a:cubicBezTo>
                  <a:cubicBezTo>
                    <a:pt x="409" y="120"/>
                    <a:pt x="409" y="120"/>
                    <a:pt x="409" y="120"/>
                  </a:cubicBezTo>
                  <a:cubicBezTo>
                    <a:pt x="409" y="82"/>
                    <a:pt x="409" y="82"/>
                    <a:pt x="409" y="82"/>
                  </a:cubicBezTo>
                  <a:cubicBezTo>
                    <a:pt x="289" y="82"/>
                    <a:pt x="277" y="72"/>
                    <a:pt x="298" y="0"/>
                  </a:cubicBezTo>
                  <a:close/>
                </a:path>
              </a:pathLst>
            </a:custGeom>
            <a:solidFill>
              <a:srgbClr val="919191"/>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45" name="Freeform 32"/>
            <p:cNvSpPr>
              <a:spLocks noEditPoints="1"/>
            </p:cNvSpPr>
            <p:nvPr/>
          </p:nvSpPr>
          <p:spPr bwMode="auto">
            <a:xfrm>
              <a:off x="2334" y="2278"/>
              <a:ext cx="733" cy="536"/>
            </a:xfrm>
            <a:custGeom>
              <a:avLst/>
              <a:gdLst>
                <a:gd name="T0" fmla="*/ 689 w 626"/>
                <a:gd name="T1" fmla="*/ 0 h 457"/>
                <a:gd name="T2" fmla="*/ 40 w 626"/>
                <a:gd name="T3" fmla="*/ 0 h 457"/>
                <a:gd name="T4" fmla="*/ 0 w 626"/>
                <a:gd name="T5" fmla="*/ 41 h 457"/>
                <a:gd name="T6" fmla="*/ 0 w 626"/>
                <a:gd name="T7" fmla="*/ 495 h 457"/>
                <a:gd name="T8" fmla="*/ 40 w 626"/>
                <a:gd name="T9" fmla="*/ 536 h 457"/>
                <a:gd name="T10" fmla="*/ 689 w 626"/>
                <a:gd name="T11" fmla="*/ 536 h 457"/>
                <a:gd name="T12" fmla="*/ 733 w 626"/>
                <a:gd name="T13" fmla="*/ 495 h 457"/>
                <a:gd name="T14" fmla="*/ 733 w 626"/>
                <a:gd name="T15" fmla="*/ 41 h 457"/>
                <a:gd name="T16" fmla="*/ 689 w 626"/>
                <a:gd name="T17" fmla="*/ 0 h 457"/>
                <a:gd name="T18" fmla="*/ 677 w 626"/>
                <a:gd name="T19" fmla="*/ 56 h 457"/>
                <a:gd name="T20" fmla="*/ 677 w 626"/>
                <a:gd name="T21" fmla="*/ 480 h 457"/>
                <a:gd name="T22" fmla="*/ 56 w 626"/>
                <a:gd name="T23" fmla="*/ 480 h 457"/>
                <a:gd name="T24" fmla="*/ 56 w 626"/>
                <a:gd name="T25" fmla="*/ 56 h 457"/>
                <a:gd name="T26" fmla="*/ 678 w 626"/>
                <a:gd name="T27" fmla="*/ 55 h 457"/>
                <a:gd name="T28" fmla="*/ 677 w 626"/>
                <a:gd name="T29" fmla="*/ 56 h 4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26" h="457">
                  <a:moveTo>
                    <a:pt x="588" y="0"/>
                  </a:moveTo>
                  <a:cubicBezTo>
                    <a:pt x="34" y="0"/>
                    <a:pt x="34" y="0"/>
                    <a:pt x="34" y="0"/>
                  </a:cubicBezTo>
                  <a:cubicBezTo>
                    <a:pt x="15" y="0"/>
                    <a:pt x="0" y="16"/>
                    <a:pt x="0" y="35"/>
                  </a:cubicBezTo>
                  <a:cubicBezTo>
                    <a:pt x="0" y="422"/>
                    <a:pt x="0" y="422"/>
                    <a:pt x="0" y="422"/>
                  </a:cubicBezTo>
                  <a:cubicBezTo>
                    <a:pt x="0" y="440"/>
                    <a:pt x="15" y="457"/>
                    <a:pt x="34" y="457"/>
                  </a:cubicBezTo>
                  <a:cubicBezTo>
                    <a:pt x="588" y="457"/>
                    <a:pt x="588" y="457"/>
                    <a:pt x="588" y="457"/>
                  </a:cubicBezTo>
                  <a:cubicBezTo>
                    <a:pt x="607" y="457"/>
                    <a:pt x="626" y="440"/>
                    <a:pt x="626" y="422"/>
                  </a:cubicBezTo>
                  <a:cubicBezTo>
                    <a:pt x="626" y="35"/>
                    <a:pt x="626" y="35"/>
                    <a:pt x="626" y="35"/>
                  </a:cubicBezTo>
                  <a:cubicBezTo>
                    <a:pt x="626" y="16"/>
                    <a:pt x="607" y="0"/>
                    <a:pt x="588" y="0"/>
                  </a:cubicBezTo>
                  <a:close/>
                  <a:moveTo>
                    <a:pt x="578" y="48"/>
                  </a:moveTo>
                  <a:cubicBezTo>
                    <a:pt x="578" y="409"/>
                    <a:pt x="578" y="409"/>
                    <a:pt x="578" y="409"/>
                  </a:cubicBezTo>
                  <a:cubicBezTo>
                    <a:pt x="48" y="409"/>
                    <a:pt x="48" y="409"/>
                    <a:pt x="48" y="409"/>
                  </a:cubicBezTo>
                  <a:cubicBezTo>
                    <a:pt x="48" y="48"/>
                    <a:pt x="48" y="48"/>
                    <a:pt x="48" y="48"/>
                  </a:cubicBezTo>
                  <a:cubicBezTo>
                    <a:pt x="579" y="47"/>
                    <a:pt x="579" y="47"/>
                    <a:pt x="579" y="47"/>
                  </a:cubicBezTo>
                  <a:lnTo>
                    <a:pt x="578" y="48"/>
                  </a:lnTo>
                  <a:close/>
                </a:path>
              </a:pathLst>
            </a:custGeom>
            <a:solidFill>
              <a:srgbClr val="C5C5C5"/>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46" name="Freeform 33"/>
            <p:cNvSpPr>
              <a:spLocks/>
            </p:cNvSpPr>
            <p:nvPr/>
          </p:nvSpPr>
          <p:spPr bwMode="auto">
            <a:xfrm>
              <a:off x="2389" y="2334"/>
              <a:ext cx="621" cy="423"/>
            </a:xfrm>
            <a:custGeom>
              <a:avLst/>
              <a:gdLst>
                <a:gd name="T0" fmla="*/ 620 w 621"/>
                <a:gd name="T1" fmla="*/ 1 h 423"/>
                <a:gd name="T2" fmla="*/ 620 w 621"/>
                <a:gd name="T3" fmla="*/ 423 h 423"/>
                <a:gd name="T4" fmla="*/ 0 w 621"/>
                <a:gd name="T5" fmla="*/ 423 h 423"/>
                <a:gd name="T6" fmla="*/ 0 w 621"/>
                <a:gd name="T7" fmla="*/ 1 h 423"/>
                <a:gd name="T8" fmla="*/ 621 w 621"/>
                <a:gd name="T9" fmla="*/ 0 h 423"/>
                <a:gd name="T10" fmla="*/ 620 w 621"/>
                <a:gd name="T11" fmla="*/ 1 h 4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1" h="423">
                  <a:moveTo>
                    <a:pt x="620" y="1"/>
                  </a:moveTo>
                  <a:lnTo>
                    <a:pt x="620" y="423"/>
                  </a:lnTo>
                  <a:lnTo>
                    <a:pt x="0" y="423"/>
                  </a:lnTo>
                  <a:lnTo>
                    <a:pt x="0" y="1"/>
                  </a:lnTo>
                  <a:lnTo>
                    <a:pt x="621" y="0"/>
                  </a:lnTo>
                  <a:lnTo>
                    <a:pt x="620" y="1"/>
                  </a:lnTo>
                  <a:close/>
                </a:path>
              </a:pathLst>
            </a:custGeom>
            <a:solidFill>
              <a:srgbClr val="00BBF1"/>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47" name="Freeform 34"/>
            <p:cNvSpPr>
              <a:spLocks/>
            </p:cNvSpPr>
            <p:nvPr/>
          </p:nvSpPr>
          <p:spPr bwMode="auto">
            <a:xfrm>
              <a:off x="2389" y="2334"/>
              <a:ext cx="621" cy="423"/>
            </a:xfrm>
            <a:custGeom>
              <a:avLst/>
              <a:gdLst>
                <a:gd name="T0" fmla="*/ 620 w 621"/>
                <a:gd name="T1" fmla="*/ 1 h 423"/>
                <a:gd name="T2" fmla="*/ 620 w 621"/>
                <a:gd name="T3" fmla="*/ 423 h 423"/>
                <a:gd name="T4" fmla="*/ 0 w 621"/>
                <a:gd name="T5" fmla="*/ 423 h 423"/>
                <a:gd name="T6" fmla="*/ 0 w 621"/>
                <a:gd name="T7" fmla="*/ 1 h 423"/>
                <a:gd name="T8" fmla="*/ 621 w 621"/>
                <a:gd name="T9" fmla="*/ 0 h 423"/>
                <a:gd name="T10" fmla="*/ 620 w 621"/>
                <a:gd name="T11" fmla="*/ 1 h 4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1" h="423">
                  <a:moveTo>
                    <a:pt x="620" y="1"/>
                  </a:moveTo>
                  <a:lnTo>
                    <a:pt x="620" y="423"/>
                  </a:lnTo>
                  <a:lnTo>
                    <a:pt x="0" y="423"/>
                  </a:lnTo>
                  <a:lnTo>
                    <a:pt x="0" y="1"/>
                  </a:lnTo>
                  <a:lnTo>
                    <a:pt x="621" y="0"/>
                  </a:lnTo>
                  <a:lnTo>
                    <a:pt x="620" y="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48" name="Freeform 35"/>
            <p:cNvSpPr>
              <a:spLocks/>
            </p:cNvSpPr>
            <p:nvPr/>
          </p:nvSpPr>
          <p:spPr bwMode="auto">
            <a:xfrm>
              <a:off x="2334" y="2278"/>
              <a:ext cx="688" cy="536"/>
            </a:xfrm>
            <a:custGeom>
              <a:avLst/>
              <a:gdLst>
                <a:gd name="T0" fmla="*/ 56 w 588"/>
                <a:gd name="T1" fmla="*/ 480 h 457"/>
                <a:gd name="T2" fmla="*/ 55 w 588"/>
                <a:gd name="T3" fmla="*/ 480 h 457"/>
                <a:gd name="T4" fmla="*/ 55 w 588"/>
                <a:gd name="T5" fmla="*/ 56 h 457"/>
                <a:gd name="T6" fmla="*/ 622 w 588"/>
                <a:gd name="T7" fmla="*/ 55 h 457"/>
                <a:gd name="T8" fmla="*/ 688 w 588"/>
                <a:gd name="T9" fmla="*/ 0 h 457"/>
                <a:gd name="T10" fmla="*/ 688 w 588"/>
                <a:gd name="T11" fmla="*/ 0 h 457"/>
                <a:gd name="T12" fmla="*/ 40 w 588"/>
                <a:gd name="T13" fmla="*/ 0 h 457"/>
                <a:gd name="T14" fmla="*/ 0 w 588"/>
                <a:gd name="T15" fmla="*/ 41 h 457"/>
                <a:gd name="T16" fmla="*/ 0 w 588"/>
                <a:gd name="T17" fmla="*/ 495 h 457"/>
                <a:gd name="T18" fmla="*/ 40 w 588"/>
                <a:gd name="T19" fmla="*/ 536 h 457"/>
                <a:gd name="T20" fmla="*/ 55 w 588"/>
                <a:gd name="T21" fmla="*/ 536 h 457"/>
                <a:gd name="T22" fmla="*/ 122 w 588"/>
                <a:gd name="T23" fmla="*/ 480 h 457"/>
                <a:gd name="T24" fmla="*/ 56 w 588"/>
                <a:gd name="T25" fmla="*/ 480 h 4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88" h="457">
                  <a:moveTo>
                    <a:pt x="48" y="409"/>
                  </a:moveTo>
                  <a:cubicBezTo>
                    <a:pt x="47" y="409"/>
                    <a:pt x="47" y="409"/>
                    <a:pt x="47" y="409"/>
                  </a:cubicBezTo>
                  <a:cubicBezTo>
                    <a:pt x="47" y="48"/>
                    <a:pt x="47" y="48"/>
                    <a:pt x="47" y="48"/>
                  </a:cubicBezTo>
                  <a:cubicBezTo>
                    <a:pt x="532" y="47"/>
                    <a:pt x="532" y="47"/>
                    <a:pt x="532" y="47"/>
                  </a:cubicBezTo>
                  <a:cubicBezTo>
                    <a:pt x="588" y="0"/>
                    <a:pt x="588" y="0"/>
                    <a:pt x="588" y="0"/>
                  </a:cubicBezTo>
                  <a:cubicBezTo>
                    <a:pt x="588" y="0"/>
                    <a:pt x="588" y="0"/>
                    <a:pt x="588" y="0"/>
                  </a:cubicBezTo>
                  <a:cubicBezTo>
                    <a:pt x="34" y="0"/>
                    <a:pt x="34" y="0"/>
                    <a:pt x="34" y="0"/>
                  </a:cubicBezTo>
                  <a:cubicBezTo>
                    <a:pt x="15" y="0"/>
                    <a:pt x="0" y="16"/>
                    <a:pt x="0" y="35"/>
                  </a:cubicBezTo>
                  <a:cubicBezTo>
                    <a:pt x="0" y="422"/>
                    <a:pt x="0" y="422"/>
                    <a:pt x="0" y="422"/>
                  </a:cubicBezTo>
                  <a:cubicBezTo>
                    <a:pt x="0" y="440"/>
                    <a:pt x="15" y="457"/>
                    <a:pt x="34" y="457"/>
                  </a:cubicBezTo>
                  <a:cubicBezTo>
                    <a:pt x="47" y="457"/>
                    <a:pt x="47" y="457"/>
                    <a:pt x="47" y="457"/>
                  </a:cubicBezTo>
                  <a:cubicBezTo>
                    <a:pt x="104" y="409"/>
                    <a:pt x="104" y="409"/>
                    <a:pt x="104" y="409"/>
                  </a:cubicBezTo>
                  <a:lnTo>
                    <a:pt x="48" y="409"/>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49" name="Freeform 36"/>
            <p:cNvSpPr>
              <a:spLocks/>
            </p:cNvSpPr>
            <p:nvPr/>
          </p:nvSpPr>
          <p:spPr bwMode="auto">
            <a:xfrm>
              <a:off x="2389" y="2334"/>
              <a:ext cx="568" cy="423"/>
            </a:xfrm>
            <a:custGeom>
              <a:avLst/>
              <a:gdLst>
                <a:gd name="T0" fmla="*/ 0 w 568"/>
                <a:gd name="T1" fmla="*/ 423 h 423"/>
                <a:gd name="T2" fmla="*/ 1 w 568"/>
                <a:gd name="T3" fmla="*/ 423 h 423"/>
                <a:gd name="T4" fmla="*/ 1 w 568"/>
                <a:gd name="T5" fmla="*/ 1 h 423"/>
                <a:gd name="T6" fmla="*/ 568 w 568"/>
                <a:gd name="T7" fmla="*/ 0 h 423"/>
                <a:gd name="T8" fmla="*/ 568 w 568"/>
                <a:gd name="T9" fmla="*/ 0 h 423"/>
                <a:gd name="T10" fmla="*/ 0 w 568"/>
                <a:gd name="T11" fmla="*/ 1 h 423"/>
                <a:gd name="T12" fmla="*/ 0 w 568"/>
                <a:gd name="T13" fmla="*/ 423 h 4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8" h="423">
                  <a:moveTo>
                    <a:pt x="0" y="423"/>
                  </a:moveTo>
                  <a:lnTo>
                    <a:pt x="1" y="423"/>
                  </a:lnTo>
                  <a:lnTo>
                    <a:pt x="1" y="1"/>
                  </a:lnTo>
                  <a:lnTo>
                    <a:pt x="568" y="0"/>
                  </a:lnTo>
                  <a:lnTo>
                    <a:pt x="0" y="1"/>
                  </a:lnTo>
                  <a:lnTo>
                    <a:pt x="0" y="423"/>
                  </a:lnTo>
                  <a:close/>
                </a:path>
              </a:pathLst>
            </a:custGeom>
            <a:solidFill>
              <a:srgbClr val="59B4D9"/>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50" name="Rectangle 37"/>
            <p:cNvSpPr>
              <a:spLocks noChangeArrowheads="1"/>
            </p:cNvSpPr>
            <p:nvPr/>
          </p:nvSpPr>
          <p:spPr bwMode="auto">
            <a:xfrm>
              <a:off x="2460" y="2910"/>
              <a:ext cx="479" cy="44"/>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51" name="Oval 38"/>
            <p:cNvSpPr>
              <a:spLocks noChangeArrowheads="1"/>
            </p:cNvSpPr>
            <p:nvPr/>
          </p:nvSpPr>
          <p:spPr bwMode="auto">
            <a:xfrm>
              <a:off x="2687" y="2298"/>
              <a:ext cx="20" cy="21"/>
            </a:xfrm>
            <a:prstGeom prst="ellipse">
              <a:avLst/>
            </a:prstGeom>
            <a:solidFill>
              <a:srgbClr val="BAC84A"/>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52" name="Freeform 39"/>
            <p:cNvSpPr>
              <a:spLocks/>
            </p:cNvSpPr>
            <p:nvPr/>
          </p:nvSpPr>
          <p:spPr bwMode="auto">
            <a:xfrm>
              <a:off x="2567" y="2383"/>
              <a:ext cx="264" cy="155"/>
            </a:xfrm>
            <a:custGeom>
              <a:avLst/>
              <a:gdLst>
                <a:gd name="T0" fmla="*/ 132 w 226"/>
                <a:gd name="T1" fmla="*/ 0 h 133"/>
                <a:gd name="T2" fmla="*/ 130 w 226"/>
                <a:gd name="T3" fmla="*/ 0 h 133"/>
                <a:gd name="T4" fmla="*/ 2 w 226"/>
                <a:gd name="T5" fmla="*/ 73 h 133"/>
                <a:gd name="T6" fmla="*/ 0 w 226"/>
                <a:gd name="T7" fmla="*/ 77 h 133"/>
                <a:gd name="T8" fmla="*/ 2 w 226"/>
                <a:gd name="T9" fmla="*/ 80 h 133"/>
                <a:gd name="T10" fmla="*/ 131 w 226"/>
                <a:gd name="T11" fmla="*/ 155 h 133"/>
                <a:gd name="T12" fmla="*/ 133 w 226"/>
                <a:gd name="T13" fmla="*/ 155 h 133"/>
                <a:gd name="T14" fmla="*/ 134 w 226"/>
                <a:gd name="T15" fmla="*/ 155 h 133"/>
                <a:gd name="T16" fmla="*/ 263 w 226"/>
                <a:gd name="T17" fmla="*/ 80 h 133"/>
                <a:gd name="T18" fmla="*/ 264 w 226"/>
                <a:gd name="T19" fmla="*/ 78 h 133"/>
                <a:gd name="T20" fmla="*/ 263 w 226"/>
                <a:gd name="T21" fmla="*/ 75 h 133"/>
                <a:gd name="T22" fmla="*/ 134 w 226"/>
                <a:gd name="T23" fmla="*/ 0 h 133"/>
                <a:gd name="T24" fmla="*/ 132 w 226"/>
                <a:gd name="T25" fmla="*/ 0 h 1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6" h="133">
                  <a:moveTo>
                    <a:pt x="113" y="0"/>
                  </a:moveTo>
                  <a:cubicBezTo>
                    <a:pt x="112" y="0"/>
                    <a:pt x="112" y="0"/>
                    <a:pt x="111" y="0"/>
                  </a:cubicBezTo>
                  <a:cubicBezTo>
                    <a:pt x="2" y="63"/>
                    <a:pt x="2" y="63"/>
                    <a:pt x="2" y="63"/>
                  </a:cubicBezTo>
                  <a:cubicBezTo>
                    <a:pt x="1" y="64"/>
                    <a:pt x="0" y="65"/>
                    <a:pt x="0" y="66"/>
                  </a:cubicBezTo>
                  <a:cubicBezTo>
                    <a:pt x="0" y="67"/>
                    <a:pt x="1" y="68"/>
                    <a:pt x="2" y="69"/>
                  </a:cubicBezTo>
                  <a:cubicBezTo>
                    <a:pt x="112" y="133"/>
                    <a:pt x="112" y="133"/>
                    <a:pt x="112" y="133"/>
                  </a:cubicBezTo>
                  <a:cubicBezTo>
                    <a:pt x="112" y="133"/>
                    <a:pt x="113" y="133"/>
                    <a:pt x="114" y="133"/>
                  </a:cubicBezTo>
                  <a:cubicBezTo>
                    <a:pt x="114" y="133"/>
                    <a:pt x="115" y="133"/>
                    <a:pt x="115" y="133"/>
                  </a:cubicBezTo>
                  <a:cubicBezTo>
                    <a:pt x="225" y="69"/>
                    <a:pt x="225" y="69"/>
                    <a:pt x="225" y="69"/>
                  </a:cubicBezTo>
                  <a:cubicBezTo>
                    <a:pt x="226" y="69"/>
                    <a:pt x="226" y="68"/>
                    <a:pt x="226" y="67"/>
                  </a:cubicBezTo>
                  <a:cubicBezTo>
                    <a:pt x="226" y="65"/>
                    <a:pt x="226" y="64"/>
                    <a:pt x="225" y="64"/>
                  </a:cubicBezTo>
                  <a:cubicBezTo>
                    <a:pt x="115" y="0"/>
                    <a:pt x="115" y="0"/>
                    <a:pt x="115" y="0"/>
                  </a:cubicBezTo>
                  <a:cubicBezTo>
                    <a:pt x="114" y="0"/>
                    <a:pt x="114" y="0"/>
                    <a:pt x="113" y="0"/>
                  </a:cubicBezTo>
                </a:path>
              </a:pathLst>
            </a:custGeom>
            <a:solidFill>
              <a:srgbClr val="E5F8FE"/>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53" name="Freeform 40"/>
            <p:cNvSpPr>
              <a:spLocks/>
            </p:cNvSpPr>
            <p:nvPr/>
          </p:nvSpPr>
          <p:spPr bwMode="auto">
            <a:xfrm>
              <a:off x="2549" y="2488"/>
              <a:ext cx="136" cy="232"/>
            </a:xfrm>
            <a:custGeom>
              <a:avLst/>
              <a:gdLst>
                <a:gd name="T0" fmla="*/ 4 w 116"/>
                <a:gd name="T1" fmla="*/ 0 h 198"/>
                <a:gd name="T2" fmla="*/ 1 w 116"/>
                <a:gd name="T3" fmla="*/ 1 h 198"/>
                <a:gd name="T4" fmla="*/ 0 w 116"/>
                <a:gd name="T5" fmla="*/ 5 h 198"/>
                <a:gd name="T6" fmla="*/ 0 w 116"/>
                <a:gd name="T7" fmla="*/ 153 h 198"/>
                <a:gd name="T8" fmla="*/ 1 w 116"/>
                <a:gd name="T9" fmla="*/ 157 h 198"/>
                <a:gd name="T10" fmla="*/ 130 w 116"/>
                <a:gd name="T11" fmla="*/ 231 h 198"/>
                <a:gd name="T12" fmla="*/ 132 w 116"/>
                <a:gd name="T13" fmla="*/ 232 h 198"/>
                <a:gd name="T14" fmla="*/ 134 w 116"/>
                <a:gd name="T15" fmla="*/ 231 h 198"/>
                <a:gd name="T16" fmla="*/ 136 w 116"/>
                <a:gd name="T17" fmla="*/ 227 h 198"/>
                <a:gd name="T18" fmla="*/ 136 w 116"/>
                <a:gd name="T19" fmla="*/ 79 h 198"/>
                <a:gd name="T20" fmla="*/ 134 w 116"/>
                <a:gd name="T21" fmla="*/ 75 h 198"/>
                <a:gd name="T22" fmla="*/ 6 w 116"/>
                <a:gd name="T23" fmla="*/ 1 h 198"/>
                <a:gd name="T24" fmla="*/ 4 w 116"/>
                <a:gd name="T25" fmla="*/ 0 h 1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6" h="198">
                  <a:moveTo>
                    <a:pt x="3" y="0"/>
                  </a:moveTo>
                  <a:cubicBezTo>
                    <a:pt x="2" y="0"/>
                    <a:pt x="2" y="0"/>
                    <a:pt x="1" y="1"/>
                  </a:cubicBezTo>
                  <a:cubicBezTo>
                    <a:pt x="0" y="1"/>
                    <a:pt x="0" y="2"/>
                    <a:pt x="0" y="4"/>
                  </a:cubicBezTo>
                  <a:cubicBezTo>
                    <a:pt x="0" y="131"/>
                    <a:pt x="0" y="131"/>
                    <a:pt x="0" y="131"/>
                  </a:cubicBezTo>
                  <a:cubicBezTo>
                    <a:pt x="0" y="132"/>
                    <a:pt x="0" y="133"/>
                    <a:pt x="1" y="134"/>
                  </a:cubicBezTo>
                  <a:cubicBezTo>
                    <a:pt x="111" y="197"/>
                    <a:pt x="111" y="197"/>
                    <a:pt x="111" y="197"/>
                  </a:cubicBezTo>
                  <a:cubicBezTo>
                    <a:pt x="112" y="197"/>
                    <a:pt x="112" y="198"/>
                    <a:pt x="113" y="198"/>
                  </a:cubicBezTo>
                  <a:cubicBezTo>
                    <a:pt x="113" y="198"/>
                    <a:pt x="114" y="197"/>
                    <a:pt x="114" y="197"/>
                  </a:cubicBezTo>
                  <a:cubicBezTo>
                    <a:pt x="115" y="197"/>
                    <a:pt x="116" y="196"/>
                    <a:pt x="116" y="194"/>
                  </a:cubicBezTo>
                  <a:cubicBezTo>
                    <a:pt x="116" y="67"/>
                    <a:pt x="116" y="67"/>
                    <a:pt x="116" y="67"/>
                  </a:cubicBezTo>
                  <a:cubicBezTo>
                    <a:pt x="116" y="66"/>
                    <a:pt x="115" y="65"/>
                    <a:pt x="114" y="64"/>
                  </a:cubicBezTo>
                  <a:cubicBezTo>
                    <a:pt x="5" y="1"/>
                    <a:pt x="5" y="1"/>
                    <a:pt x="5" y="1"/>
                  </a:cubicBezTo>
                  <a:cubicBezTo>
                    <a:pt x="4" y="0"/>
                    <a:pt x="3" y="0"/>
                    <a:pt x="3" y="0"/>
                  </a:cubicBezTo>
                </a:path>
              </a:pathLst>
            </a:custGeom>
            <a:solidFill>
              <a:srgbClr val="CCF1FC"/>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54" name="Freeform 41"/>
            <p:cNvSpPr>
              <a:spLocks/>
            </p:cNvSpPr>
            <p:nvPr/>
          </p:nvSpPr>
          <p:spPr bwMode="auto">
            <a:xfrm>
              <a:off x="2714" y="2489"/>
              <a:ext cx="136" cy="231"/>
            </a:xfrm>
            <a:custGeom>
              <a:avLst/>
              <a:gdLst>
                <a:gd name="T0" fmla="*/ 132 w 116"/>
                <a:gd name="T1" fmla="*/ 0 h 197"/>
                <a:gd name="T2" fmla="*/ 130 w 116"/>
                <a:gd name="T3" fmla="*/ 1 h 197"/>
                <a:gd name="T4" fmla="*/ 1 w 116"/>
                <a:gd name="T5" fmla="*/ 75 h 197"/>
                <a:gd name="T6" fmla="*/ 0 w 116"/>
                <a:gd name="T7" fmla="*/ 79 h 197"/>
                <a:gd name="T8" fmla="*/ 0 w 116"/>
                <a:gd name="T9" fmla="*/ 226 h 197"/>
                <a:gd name="T10" fmla="*/ 1 w 116"/>
                <a:gd name="T11" fmla="*/ 230 h 197"/>
                <a:gd name="T12" fmla="*/ 4 w 116"/>
                <a:gd name="T13" fmla="*/ 231 h 197"/>
                <a:gd name="T14" fmla="*/ 6 w 116"/>
                <a:gd name="T15" fmla="*/ 230 h 197"/>
                <a:gd name="T16" fmla="*/ 134 w 116"/>
                <a:gd name="T17" fmla="*/ 156 h 197"/>
                <a:gd name="T18" fmla="*/ 136 w 116"/>
                <a:gd name="T19" fmla="*/ 152 h 197"/>
                <a:gd name="T20" fmla="*/ 136 w 116"/>
                <a:gd name="T21" fmla="*/ 4 h 197"/>
                <a:gd name="T22" fmla="*/ 134 w 116"/>
                <a:gd name="T23" fmla="*/ 1 h 197"/>
                <a:gd name="T24" fmla="*/ 132 w 116"/>
                <a:gd name="T25" fmla="*/ 0 h 1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6" h="197">
                  <a:moveTo>
                    <a:pt x="113" y="0"/>
                  </a:moveTo>
                  <a:cubicBezTo>
                    <a:pt x="112" y="0"/>
                    <a:pt x="112" y="0"/>
                    <a:pt x="111" y="1"/>
                  </a:cubicBezTo>
                  <a:cubicBezTo>
                    <a:pt x="1" y="64"/>
                    <a:pt x="1" y="64"/>
                    <a:pt x="1" y="64"/>
                  </a:cubicBezTo>
                  <a:cubicBezTo>
                    <a:pt x="0" y="65"/>
                    <a:pt x="0" y="66"/>
                    <a:pt x="0" y="67"/>
                  </a:cubicBezTo>
                  <a:cubicBezTo>
                    <a:pt x="0" y="193"/>
                    <a:pt x="0" y="193"/>
                    <a:pt x="0" y="193"/>
                  </a:cubicBezTo>
                  <a:cubicBezTo>
                    <a:pt x="0" y="195"/>
                    <a:pt x="0" y="196"/>
                    <a:pt x="1" y="196"/>
                  </a:cubicBezTo>
                  <a:cubicBezTo>
                    <a:pt x="2" y="196"/>
                    <a:pt x="2" y="197"/>
                    <a:pt x="3" y="197"/>
                  </a:cubicBezTo>
                  <a:cubicBezTo>
                    <a:pt x="3" y="197"/>
                    <a:pt x="4" y="196"/>
                    <a:pt x="5" y="196"/>
                  </a:cubicBezTo>
                  <a:cubicBezTo>
                    <a:pt x="114" y="133"/>
                    <a:pt x="114" y="133"/>
                    <a:pt x="114" y="133"/>
                  </a:cubicBezTo>
                  <a:cubicBezTo>
                    <a:pt x="115" y="132"/>
                    <a:pt x="116" y="131"/>
                    <a:pt x="116" y="130"/>
                  </a:cubicBezTo>
                  <a:cubicBezTo>
                    <a:pt x="116" y="3"/>
                    <a:pt x="116" y="3"/>
                    <a:pt x="116" y="3"/>
                  </a:cubicBezTo>
                  <a:cubicBezTo>
                    <a:pt x="116" y="2"/>
                    <a:pt x="115" y="1"/>
                    <a:pt x="114" y="1"/>
                  </a:cubicBezTo>
                  <a:cubicBezTo>
                    <a:pt x="114" y="0"/>
                    <a:pt x="113" y="0"/>
                    <a:pt x="113" y="0"/>
                  </a:cubicBezTo>
                </a:path>
              </a:pathLst>
            </a:custGeom>
            <a:solidFill>
              <a:srgbClr val="80DDF8"/>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55" name="Freeform 42"/>
            <p:cNvSpPr>
              <a:spLocks/>
            </p:cNvSpPr>
            <p:nvPr/>
          </p:nvSpPr>
          <p:spPr bwMode="auto">
            <a:xfrm>
              <a:off x="818" y="2424"/>
              <a:ext cx="702" cy="492"/>
            </a:xfrm>
            <a:custGeom>
              <a:avLst/>
              <a:gdLst>
                <a:gd name="T0" fmla="*/ 0 w 599"/>
                <a:gd name="T1" fmla="*/ 466 h 420"/>
                <a:gd name="T2" fmla="*/ 26 w 599"/>
                <a:gd name="T3" fmla="*/ 492 h 420"/>
                <a:gd name="T4" fmla="*/ 676 w 599"/>
                <a:gd name="T5" fmla="*/ 492 h 420"/>
                <a:gd name="T6" fmla="*/ 702 w 599"/>
                <a:gd name="T7" fmla="*/ 466 h 420"/>
                <a:gd name="T8" fmla="*/ 702 w 599"/>
                <a:gd name="T9" fmla="*/ 0 h 420"/>
                <a:gd name="T10" fmla="*/ 0 w 599"/>
                <a:gd name="T11" fmla="*/ 0 h 420"/>
                <a:gd name="T12" fmla="*/ 0 w 599"/>
                <a:gd name="T13" fmla="*/ 466 h 4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9" h="420">
                  <a:moveTo>
                    <a:pt x="0" y="398"/>
                  </a:moveTo>
                  <a:cubicBezTo>
                    <a:pt x="0" y="410"/>
                    <a:pt x="10" y="420"/>
                    <a:pt x="22" y="420"/>
                  </a:cubicBezTo>
                  <a:cubicBezTo>
                    <a:pt x="577" y="420"/>
                    <a:pt x="577" y="420"/>
                    <a:pt x="577" y="420"/>
                  </a:cubicBezTo>
                  <a:cubicBezTo>
                    <a:pt x="589" y="420"/>
                    <a:pt x="599" y="410"/>
                    <a:pt x="599" y="398"/>
                  </a:cubicBezTo>
                  <a:cubicBezTo>
                    <a:pt x="599" y="0"/>
                    <a:pt x="599" y="0"/>
                    <a:pt x="599" y="0"/>
                  </a:cubicBezTo>
                  <a:cubicBezTo>
                    <a:pt x="0" y="0"/>
                    <a:pt x="0" y="0"/>
                    <a:pt x="0" y="0"/>
                  </a:cubicBezTo>
                  <a:cubicBezTo>
                    <a:pt x="0" y="398"/>
                    <a:pt x="0" y="398"/>
                    <a:pt x="0" y="398"/>
                  </a:cubicBezTo>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56" name="Freeform 43"/>
            <p:cNvSpPr>
              <a:spLocks/>
            </p:cNvSpPr>
            <p:nvPr/>
          </p:nvSpPr>
          <p:spPr bwMode="auto">
            <a:xfrm>
              <a:off x="818" y="2317"/>
              <a:ext cx="702" cy="107"/>
            </a:xfrm>
            <a:custGeom>
              <a:avLst/>
              <a:gdLst>
                <a:gd name="T0" fmla="*/ 676 w 599"/>
                <a:gd name="T1" fmla="*/ 0 h 91"/>
                <a:gd name="T2" fmla="*/ 26 w 599"/>
                <a:gd name="T3" fmla="*/ 0 h 91"/>
                <a:gd name="T4" fmla="*/ 0 w 599"/>
                <a:gd name="T5" fmla="*/ 26 h 91"/>
                <a:gd name="T6" fmla="*/ 0 w 599"/>
                <a:gd name="T7" fmla="*/ 107 h 91"/>
                <a:gd name="T8" fmla="*/ 702 w 599"/>
                <a:gd name="T9" fmla="*/ 107 h 91"/>
                <a:gd name="T10" fmla="*/ 702 w 599"/>
                <a:gd name="T11" fmla="*/ 26 h 91"/>
                <a:gd name="T12" fmla="*/ 676 w 599"/>
                <a:gd name="T13" fmla="*/ 0 h 9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9" h="91">
                  <a:moveTo>
                    <a:pt x="577" y="0"/>
                  </a:moveTo>
                  <a:cubicBezTo>
                    <a:pt x="22" y="0"/>
                    <a:pt x="22" y="0"/>
                    <a:pt x="22" y="0"/>
                  </a:cubicBezTo>
                  <a:cubicBezTo>
                    <a:pt x="10" y="0"/>
                    <a:pt x="0" y="10"/>
                    <a:pt x="0" y="22"/>
                  </a:cubicBezTo>
                  <a:cubicBezTo>
                    <a:pt x="0" y="91"/>
                    <a:pt x="0" y="91"/>
                    <a:pt x="0" y="91"/>
                  </a:cubicBezTo>
                  <a:cubicBezTo>
                    <a:pt x="599" y="91"/>
                    <a:pt x="599" y="91"/>
                    <a:pt x="599" y="91"/>
                  </a:cubicBezTo>
                  <a:cubicBezTo>
                    <a:pt x="599" y="22"/>
                    <a:pt x="599" y="22"/>
                    <a:pt x="599" y="22"/>
                  </a:cubicBezTo>
                  <a:cubicBezTo>
                    <a:pt x="599" y="10"/>
                    <a:pt x="589" y="0"/>
                    <a:pt x="577" y="0"/>
                  </a:cubicBezTo>
                </a:path>
              </a:pathLst>
            </a:custGeom>
            <a:solidFill>
              <a:srgbClr val="8DC63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57" name="Rectangle 44"/>
            <p:cNvSpPr>
              <a:spLocks noChangeArrowheads="1"/>
            </p:cNvSpPr>
            <p:nvPr/>
          </p:nvSpPr>
          <p:spPr bwMode="auto">
            <a:xfrm>
              <a:off x="1025" y="2577"/>
              <a:ext cx="130" cy="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58" name="Rectangle 45"/>
            <p:cNvSpPr>
              <a:spLocks noChangeArrowheads="1"/>
            </p:cNvSpPr>
            <p:nvPr/>
          </p:nvSpPr>
          <p:spPr bwMode="auto">
            <a:xfrm>
              <a:off x="1025" y="2577"/>
              <a:ext cx="130"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59" name="Rectangle 46"/>
            <p:cNvSpPr>
              <a:spLocks noChangeArrowheads="1"/>
            </p:cNvSpPr>
            <p:nvPr/>
          </p:nvSpPr>
          <p:spPr bwMode="auto">
            <a:xfrm>
              <a:off x="1025" y="2473"/>
              <a:ext cx="130"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60" name="Rectangle 47"/>
            <p:cNvSpPr>
              <a:spLocks noChangeArrowheads="1"/>
            </p:cNvSpPr>
            <p:nvPr/>
          </p:nvSpPr>
          <p:spPr bwMode="auto">
            <a:xfrm>
              <a:off x="1025" y="2473"/>
              <a:ext cx="13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61" name="Rectangle 48"/>
            <p:cNvSpPr>
              <a:spLocks noChangeArrowheads="1"/>
            </p:cNvSpPr>
            <p:nvPr/>
          </p:nvSpPr>
          <p:spPr bwMode="auto">
            <a:xfrm>
              <a:off x="1025" y="2681"/>
              <a:ext cx="130" cy="79"/>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62" name="Rectangle 49"/>
            <p:cNvSpPr>
              <a:spLocks noChangeArrowheads="1"/>
            </p:cNvSpPr>
            <p:nvPr/>
          </p:nvSpPr>
          <p:spPr bwMode="auto">
            <a:xfrm>
              <a:off x="1025" y="2681"/>
              <a:ext cx="130"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63" name="Rectangle 50"/>
            <p:cNvSpPr>
              <a:spLocks noChangeArrowheads="1"/>
            </p:cNvSpPr>
            <p:nvPr/>
          </p:nvSpPr>
          <p:spPr bwMode="auto">
            <a:xfrm>
              <a:off x="1181" y="2681"/>
              <a:ext cx="130" cy="79"/>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64" name="Rectangle 51"/>
            <p:cNvSpPr>
              <a:spLocks noChangeArrowheads="1"/>
            </p:cNvSpPr>
            <p:nvPr/>
          </p:nvSpPr>
          <p:spPr bwMode="auto">
            <a:xfrm>
              <a:off x="1181" y="2577"/>
              <a:ext cx="130" cy="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65" name="Rectangle 52"/>
            <p:cNvSpPr>
              <a:spLocks noChangeArrowheads="1"/>
            </p:cNvSpPr>
            <p:nvPr/>
          </p:nvSpPr>
          <p:spPr bwMode="auto">
            <a:xfrm>
              <a:off x="1181" y="2577"/>
              <a:ext cx="130"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66" name="Rectangle 53"/>
            <p:cNvSpPr>
              <a:spLocks noChangeArrowheads="1"/>
            </p:cNvSpPr>
            <p:nvPr/>
          </p:nvSpPr>
          <p:spPr bwMode="auto">
            <a:xfrm>
              <a:off x="1181" y="2473"/>
              <a:ext cx="130"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67" name="Rectangle 54"/>
            <p:cNvSpPr>
              <a:spLocks noChangeArrowheads="1"/>
            </p:cNvSpPr>
            <p:nvPr/>
          </p:nvSpPr>
          <p:spPr bwMode="auto">
            <a:xfrm>
              <a:off x="1181" y="2473"/>
              <a:ext cx="13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68" name="Rectangle 55"/>
            <p:cNvSpPr>
              <a:spLocks noChangeArrowheads="1"/>
            </p:cNvSpPr>
            <p:nvPr/>
          </p:nvSpPr>
          <p:spPr bwMode="auto">
            <a:xfrm>
              <a:off x="870" y="2473"/>
              <a:ext cx="130"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69" name="Rectangle 56"/>
            <p:cNvSpPr>
              <a:spLocks noChangeArrowheads="1"/>
            </p:cNvSpPr>
            <p:nvPr/>
          </p:nvSpPr>
          <p:spPr bwMode="auto">
            <a:xfrm>
              <a:off x="870" y="2473"/>
              <a:ext cx="13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70" name="Rectangle 57"/>
            <p:cNvSpPr>
              <a:spLocks noChangeArrowheads="1"/>
            </p:cNvSpPr>
            <p:nvPr/>
          </p:nvSpPr>
          <p:spPr bwMode="auto">
            <a:xfrm>
              <a:off x="870" y="2577"/>
              <a:ext cx="130" cy="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71" name="Rectangle 58"/>
            <p:cNvSpPr>
              <a:spLocks noChangeArrowheads="1"/>
            </p:cNvSpPr>
            <p:nvPr/>
          </p:nvSpPr>
          <p:spPr bwMode="auto">
            <a:xfrm>
              <a:off x="870" y="2577"/>
              <a:ext cx="130"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72" name="Rectangle 59"/>
            <p:cNvSpPr>
              <a:spLocks noChangeArrowheads="1"/>
            </p:cNvSpPr>
            <p:nvPr/>
          </p:nvSpPr>
          <p:spPr bwMode="auto">
            <a:xfrm>
              <a:off x="870" y="2681"/>
              <a:ext cx="130" cy="79"/>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73" name="Rectangle 60"/>
            <p:cNvSpPr>
              <a:spLocks noChangeArrowheads="1"/>
            </p:cNvSpPr>
            <p:nvPr/>
          </p:nvSpPr>
          <p:spPr bwMode="auto">
            <a:xfrm>
              <a:off x="870" y="2681"/>
              <a:ext cx="130"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74" name="Rectangle 61"/>
            <p:cNvSpPr>
              <a:spLocks noChangeArrowheads="1"/>
            </p:cNvSpPr>
            <p:nvPr/>
          </p:nvSpPr>
          <p:spPr bwMode="auto">
            <a:xfrm>
              <a:off x="870" y="2786"/>
              <a:ext cx="130" cy="77"/>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75" name="Rectangle 62"/>
            <p:cNvSpPr>
              <a:spLocks noChangeArrowheads="1"/>
            </p:cNvSpPr>
            <p:nvPr/>
          </p:nvSpPr>
          <p:spPr bwMode="auto">
            <a:xfrm>
              <a:off x="870" y="2786"/>
              <a:ext cx="130"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76" name="Rectangle 63"/>
            <p:cNvSpPr>
              <a:spLocks noChangeArrowheads="1"/>
            </p:cNvSpPr>
            <p:nvPr/>
          </p:nvSpPr>
          <p:spPr bwMode="auto">
            <a:xfrm>
              <a:off x="1025" y="2786"/>
              <a:ext cx="130" cy="77"/>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77" name="Rectangle 64"/>
            <p:cNvSpPr>
              <a:spLocks noChangeArrowheads="1"/>
            </p:cNvSpPr>
            <p:nvPr/>
          </p:nvSpPr>
          <p:spPr bwMode="auto">
            <a:xfrm>
              <a:off x="1181" y="2786"/>
              <a:ext cx="130" cy="77"/>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78" name="Rectangle 65"/>
            <p:cNvSpPr>
              <a:spLocks noChangeArrowheads="1"/>
            </p:cNvSpPr>
            <p:nvPr/>
          </p:nvSpPr>
          <p:spPr bwMode="auto">
            <a:xfrm>
              <a:off x="1338" y="2681"/>
              <a:ext cx="130" cy="79"/>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79" name="Rectangle 66"/>
            <p:cNvSpPr>
              <a:spLocks noChangeArrowheads="1"/>
            </p:cNvSpPr>
            <p:nvPr/>
          </p:nvSpPr>
          <p:spPr bwMode="auto">
            <a:xfrm>
              <a:off x="1338" y="2577"/>
              <a:ext cx="130" cy="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80" name="Rectangle 67"/>
            <p:cNvSpPr>
              <a:spLocks noChangeArrowheads="1"/>
            </p:cNvSpPr>
            <p:nvPr/>
          </p:nvSpPr>
          <p:spPr bwMode="auto">
            <a:xfrm>
              <a:off x="1338" y="2473"/>
              <a:ext cx="130"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81" name="Rectangle 68"/>
            <p:cNvSpPr>
              <a:spLocks noChangeArrowheads="1"/>
            </p:cNvSpPr>
            <p:nvPr/>
          </p:nvSpPr>
          <p:spPr bwMode="auto">
            <a:xfrm>
              <a:off x="1338" y="2786"/>
              <a:ext cx="130" cy="77"/>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82" name="Freeform 69"/>
            <p:cNvSpPr>
              <a:spLocks noEditPoints="1"/>
            </p:cNvSpPr>
            <p:nvPr/>
          </p:nvSpPr>
          <p:spPr bwMode="auto">
            <a:xfrm>
              <a:off x="840" y="2317"/>
              <a:ext cx="591" cy="0"/>
            </a:xfrm>
            <a:custGeom>
              <a:avLst/>
              <a:gdLst>
                <a:gd name="T0" fmla="*/ 164 w 504"/>
                <a:gd name="T1" fmla="*/ 6 w 504"/>
                <a:gd name="T2" fmla="*/ 0 w 504"/>
                <a:gd name="T3" fmla="*/ 4 w 504"/>
                <a:gd name="T4" fmla="*/ 164 w 504"/>
                <a:gd name="T5" fmla="*/ 164 w 504"/>
                <a:gd name="T6" fmla="*/ 591 w 504"/>
                <a:gd name="T7" fmla="*/ 186 w 504"/>
                <a:gd name="T8" fmla="*/ 186 w 504"/>
                <a:gd name="T9" fmla="*/ 590 w 504"/>
                <a:gd name="T10" fmla="*/ 591 w 504"/>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Lst>
              <a:ahLst/>
              <a:cxnLst>
                <a:cxn ang="T11">
                  <a:pos x="T0" y="0"/>
                </a:cxn>
                <a:cxn ang="T12">
                  <a:pos x="T1" y="0"/>
                </a:cxn>
                <a:cxn ang="T13">
                  <a:pos x="T2" y="0"/>
                </a:cxn>
                <a:cxn ang="T14">
                  <a:pos x="T3" y="0"/>
                </a:cxn>
                <a:cxn ang="T15">
                  <a:pos x="T4" y="0"/>
                </a:cxn>
                <a:cxn ang="T16">
                  <a:pos x="T5" y="0"/>
                </a:cxn>
                <a:cxn ang="T17">
                  <a:pos x="T6" y="0"/>
                </a:cxn>
                <a:cxn ang="T18">
                  <a:pos x="T7" y="0"/>
                </a:cxn>
                <a:cxn ang="T19">
                  <a:pos x="T8" y="0"/>
                </a:cxn>
                <a:cxn ang="T20">
                  <a:pos x="T9" y="0"/>
                </a:cxn>
                <a:cxn ang="T21">
                  <a:pos x="T10" y="0"/>
                </a:cxn>
              </a:cxnLst>
              <a:rect l="0" t="0" r="r" b="b"/>
              <a:pathLst>
                <a:path w="504">
                  <a:moveTo>
                    <a:pt x="140" y="0"/>
                  </a:moveTo>
                  <a:cubicBezTo>
                    <a:pt x="5" y="0"/>
                    <a:pt x="5" y="0"/>
                    <a:pt x="5" y="0"/>
                  </a:cubicBezTo>
                  <a:cubicBezTo>
                    <a:pt x="3" y="0"/>
                    <a:pt x="1" y="0"/>
                    <a:pt x="0" y="0"/>
                  </a:cubicBezTo>
                  <a:cubicBezTo>
                    <a:pt x="1" y="0"/>
                    <a:pt x="2" y="0"/>
                    <a:pt x="3" y="0"/>
                  </a:cubicBezTo>
                  <a:cubicBezTo>
                    <a:pt x="140" y="0"/>
                    <a:pt x="140" y="0"/>
                    <a:pt x="140" y="0"/>
                  </a:cubicBezTo>
                  <a:cubicBezTo>
                    <a:pt x="140" y="0"/>
                    <a:pt x="140" y="0"/>
                    <a:pt x="140" y="0"/>
                  </a:cubicBezTo>
                  <a:moveTo>
                    <a:pt x="504" y="0"/>
                  </a:moveTo>
                  <a:cubicBezTo>
                    <a:pt x="159" y="0"/>
                    <a:pt x="159" y="0"/>
                    <a:pt x="159" y="0"/>
                  </a:cubicBezTo>
                  <a:cubicBezTo>
                    <a:pt x="159" y="0"/>
                    <a:pt x="159" y="0"/>
                    <a:pt x="159" y="0"/>
                  </a:cubicBezTo>
                  <a:cubicBezTo>
                    <a:pt x="503" y="0"/>
                    <a:pt x="503" y="0"/>
                    <a:pt x="503" y="0"/>
                  </a:cubicBezTo>
                  <a:cubicBezTo>
                    <a:pt x="504" y="0"/>
                    <a:pt x="504" y="0"/>
                    <a:pt x="504" y="0"/>
                  </a:cubicBezTo>
                </a:path>
              </a:pathLst>
            </a:custGeom>
            <a:solidFill>
              <a:srgbClr val="1C427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83" name="Freeform 70"/>
            <p:cNvSpPr>
              <a:spLocks/>
            </p:cNvSpPr>
            <p:nvPr/>
          </p:nvSpPr>
          <p:spPr bwMode="auto">
            <a:xfrm>
              <a:off x="1004" y="2317"/>
              <a:ext cx="23" cy="0"/>
            </a:xfrm>
            <a:custGeom>
              <a:avLst/>
              <a:gdLst>
                <a:gd name="T0" fmla="*/ 23 w 19"/>
                <a:gd name="T1" fmla="*/ 0 w 19"/>
                <a:gd name="T2" fmla="*/ 0 w 19"/>
                <a:gd name="T3" fmla="*/ 23 w 19"/>
                <a:gd name="T4" fmla="*/ 23 w 19"/>
                <a:gd name="T5" fmla="*/ 0 60000 65536"/>
                <a:gd name="T6" fmla="*/ 0 60000 65536"/>
                <a:gd name="T7" fmla="*/ 0 60000 65536"/>
                <a:gd name="T8" fmla="*/ 0 60000 65536"/>
                <a:gd name="T9" fmla="*/ 0 60000 65536"/>
              </a:gdLst>
              <a:ahLst/>
              <a:cxnLst>
                <a:cxn ang="T5">
                  <a:pos x="T0" y="0"/>
                </a:cxn>
                <a:cxn ang="T6">
                  <a:pos x="T1" y="0"/>
                </a:cxn>
                <a:cxn ang="T7">
                  <a:pos x="T2" y="0"/>
                </a:cxn>
                <a:cxn ang="T8">
                  <a:pos x="T3" y="0"/>
                </a:cxn>
                <a:cxn ang="T9">
                  <a:pos x="T4" y="0"/>
                </a:cxn>
              </a:cxnLst>
              <a:rect l="0" t="0" r="r" b="b"/>
              <a:pathLst>
                <a:path w="19">
                  <a:moveTo>
                    <a:pt x="19" y="0"/>
                  </a:moveTo>
                  <a:cubicBezTo>
                    <a:pt x="0" y="0"/>
                    <a:pt x="0" y="0"/>
                    <a:pt x="0" y="0"/>
                  </a:cubicBezTo>
                  <a:cubicBezTo>
                    <a:pt x="0" y="0"/>
                    <a:pt x="0" y="0"/>
                    <a:pt x="0" y="0"/>
                  </a:cubicBezTo>
                  <a:cubicBezTo>
                    <a:pt x="19" y="0"/>
                    <a:pt x="19" y="0"/>
                    <a:pt x="19" y="0"/>
                  </a:cubicBezTo>
                  <a:cubicBezTo>
                    <a:pt x="19" y="0"/>
                    <a:pt x="19" y="0"/>
                    <a:pt x="19" y="0"/>
                  </a:cubicBezTo>
                </a:path>
              </a:pathLst>
            </a:custGeom>
            <a:solidFill>
              <a:srgbClr val="89CFF2"/>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84" name="Freeform 71"/>
            <p:cNvSpPr>
              <a:spLocks/>
            </p:cNvSpPr>
            <p:nvPr/>
          </p:nvSpPr>
          <p:spPr bwMode="auto">
            <a:xfrm>
              <a:off x="842" y="2916"/>
              <a:ext cx="35" cy="0"/>
            </a:xfrm>
            <a:custGeom>
              <a:avLst/>
              <a:gdLst>
                <a:gd name="T0" fmla="*/ 0 w 30"/>
                <a:gd name="T1" fmla="*/ 5 w 30"/>
                <a:gd name="T2" fmla="*/ 35 w 30"/>
                <a:gd name="T3" fmla="*/ 35 w 30"/>
                <a:gd name="T4" fmla="*/ 2 w 30"/>
                <a:gd name="T5" fmla="*/ 0 w 30"/>
                <a:gd name="T6" fmla="*/ 0 60000 65536"/>
                <a:gd name="T7" fmla="*/ 0 60000 65536"/>
                <a:gd name="T8" fmla="*/ 0 60000 65536"/>
                <a:gd name="T9" fmla="*/ 0 60000 65536"/>
                <a:gd name="T10" fmla="*/ 0 60000 65536"/>
                <a:gd name="T11" fmla="*/ 0 60000 65536"/>
              </a:gdLst>
              <a:ahLst/>
              <a:cxnLst>
                <a:cxn ang="T6">
                  <a:pos x="T0" y="0"/>
                </a:cxn>
                <a:cxn ang="T7">
                  <a:pos x="T1" y="0"/>
                </a:cxn>
                <a:cxn ang="T8">
                  <a:pos x="T2" y="0"/>
                </a:cxn>
                <a:cxn ang="T9">
                  <a:pos x="T3" y="0"/>
                </a:cxn>
                <a:cxn ang="T10">
                  <a:pos x="T4" y="0"/>
                </a:cxn>
                <a:cxn ang="T11">
                  <a:pos x="T5" y="0"/>
                </a:cxn>
              </a:cxnLst>
              <a:rect l="0" t="0" r="r" b="b"/>
              <a:pathLst>
                <a:path w="30">
                  <a:moveTo>
                    <a:pt x="0" y="0"/>
                  </a:moveTo>
                  <a:cubicBezTo>
                    <a:pt x="1" y="0"/>
                    <a:pt x="2" y="0"/>
                    <a:pt x="4" y="0"/>
                  </a:cubicBezTo>
                  <a:cubicBezTo>
                    <a:pt x="30" y="0"/>
                    <a:pt x="30" y="0"/>
                    <a:pt x="30" y="0"/>
                  </a:cubicBezTo>
                  <a:cubicBezTo>
                    <a:pt x="30" y="0"/>
                    <a:pt x="30" y="0"/>
                    <a:pt x="30" y="0"/>
                  </a:cubicBezTo>
                  <a:cubicBezTo>
                    <a:pt x="2" y="0"/>
                    <a:pt x="2" y="0"/>
                    <a:pt x="2" y="0"/>
                  </a:cubicBezTo>
                  <a:cubicBezTo>
                    <a:pt x="1" y="0"/>
                    <a:pt x="0" y="0"/>
                    <a:pt x="0" y="0"/>
                  </a:cubicBezTo>
                </a:path>
              </a:pathLst>
            </a:custGeom>
            <a:solidFill>
              <a:srgbClr val="1C427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85" name="Freeform 72"/>
            <p:cNvSpPr>
              <a:spLocks noEditPoints="1"/>
            </p:cNvSpPr>
            <p:nvPr/>
          </p:nvSpPr>
          <p:spPr bwMode="auto">
            <a:xfrm>
              <a:off x="818" y="2424"/>
              <a:ext cx="513" cy="492"/>
            </a:xfrm>
            <a:custGeom>
              <a:avLst/>
              <a:gdLst>
                <a:gd name="T0" fmla="*/ 52 w 438"/>
                <a:gd name="T1" fmla="*/ 336 h 420"/>
                <a:gd name="T2" fmla="*/ 52 w 438"/>
                <a:gd name="T3" fmla="*/ 258 h 420"/>
                <a:gd name="T4" fmla="*/ 182 w 438"/>
                <a:gd name="T5" fmla="*/ 258 h 420"/>
                <a:gd name="T6" fmla="*/ 182 w 438"/>
                <a:gd name="T7" fmla="*/ 336 h 420"/>
                <a:gd name="T8" fmla="*/ 52 w 438"/>
                <a:gd name="T9" fmla="*/ 336 h 420"/>
                <a:gd name="T10" fmla="*/ 52 w 438"/>
                <a:gd name="T11" fmla="*/ 232 h 420"/>
                <a:gd name="T12" fmla="*/ 52 w 438"/>
                <a:gd name="T13" fmla="*/ 153 h 420"/>
                <a:gd name="T14" fmla="*/ 182 w 438"/>
                <a:gd name="T15" fmla="*/ 153 h 420"/>
                <a:gd name="T16" fmla="*/ 182 w 438"/>
                <a:gd name="T17" fmla="*/ 232 h 420"/>
                <a:gd name="T18" fmla="*/ 52 w 438"/>
                <a:gd name="T19" fmla="*/ 232 h 420"/>
                <a:gd name="T20" fmla="*/ 52 w 438"/>
                <a:gd name="T21" fmla="*/ 128 h 420"/>
                <a:gd name="T22" fmla="*/ 52 w 438"/>
                <a:gd name="T23" fmla="*/ 49 h 420"/>
                <a:gd name="T24" fmla="*/ 182 w 438"/>
                <a:gd name="T25" fmla="*/ 49 h 420"/>
                <a:gd name="T26" fmla="*/ 182 w 438"/>
                <a:gd name="T27" fmla="*/ 128 h 420"/>
                <a:gd name="T28" fmla="*/ 52 w 438"/>
                <a:gd name="T29" fmla="*/ 128 h 420"/>
                <a:gd name="T30" fmla="*/ 207 w 438"/>
                <a:gd name="T31" fmla="*/ 128 h 420"/>
                <a:gd name="T32" fmla="*/ 207 w 438"/>
                <a:gd name="T33" fmla="*/ 49 h 420"/>
                <a:gd name="T34" fmla="*/ 337 w 438"/>
                <a:gd name="T35" fmla="*/ 49 h 420"/>
                <a:gd name="T36" fmla="*/ 337 w 438"/>
                <a:gd name="T37" fmla="*/ 128 h 420"/>
                <a:gd name="T38" fmla="*/ 207 w 438"/>
                <a:gd name="T39" fmla="*/ 128 h 420"/>
                <a:gd name="T40" fmla="*/ 513 w 438"/>
                <a:gd name="T41" fmla="*/ 0 h 420"/>
                <a:gd name="T42" fmla="*/ 0 w 438"/>
                <a:gd name="T43" fmla="*/ 0 h 420"/>
                <a:gd name="T44" fmla="*/ 0 w 438"/>
                <a:gd name="T45" fmla="*/ 23 h 420"/>
                <a:gd name="T46" fmla="*/ 0 w 438"/>
                <a:gd name="T47" fmla="*/ 70 h 420"/>
                <a:gd name="T48" fmla="*/ 0 w 438"/>
                <a:gd name="T49" fmla="*/ 464 h 420"/>
                <a:gd name="T50" fmla="*/ 23 w 438"/>
                <a:gd name="T51" fmla="*/ 492 h 420"/>
                <a:gd name="T52" fmla="*/ 26 w 438"/>
                <a:gd name="T53" fmla="*/ 492 h 420"/>
                <a:gd name="T54" fmla="*/ 59 w 438"/>
                <a:gd name="T55" fmla="*/ 492 h 420"/>
                <a:gd name="T56" fmla="*/ 107 w 438"/>
                <a:gd name="T57" fmla="*/ 439 h 420"/>
                <a:gd name="T58" fmla="*/ 52 w 438"/>
                <a:gd name="T59" fmla="*/ 439 h 420"/>
                <a:gd name="T60" fmla="*/ 52 w 438"/>
                <a:gd name="T61" fmla="*/ 362 h 420"/>
                <a:gd name="T62" fmla="*/ 179 w 438"/>
                <a:gd name="T63" fmla="*/ 362 h 420"/>
                <a:gd name="T64" fmla="*/ 207 w 438"/>
                <a:gd name="T65" fmla="*/ 330 h 420"/>
                <a:gd name="T66" fmla="*/ 207 w 438"/>
                <a:gd name="T67" fmla="*/ 258 h 420"/>
                <a:gd name="T68" fmla="*/ 275 w 438"/>
                <a:gd name="T69" fmla="*/ 258 h 420"/>
                <a:gd name="T70" fmla="*/ 299 w 438"/>
                <a:gd name="T71" fmla="*/ 232 h 420"/>
                <a:gd name="T72" fmla="*/ 207 w 438"/>
                <a:gd name="T73" fmla="*/ 232 h 420"/>
                <a:gd name="T74" fmla="*/ 207 w 438"/>
                <a:gd name="T75" fmla="*/ 153 h 420"/>
                <a:gd name="T76" fmla="*/ 337 w 438"/>
                <a:gd name="T77" fmla="*/ 153 h 420"/>
                <a:gd name="T78" fmla="*/ 337 w 438"/>
                <a:gd name="T79" fmla="*/ 190 h 420"/>
                <a:gd name="T80" fmla="*/ 363 w 438"/>
                <a:gd name="T81" fmla="*/ 162 h 420"/>
                <a:gd name="T82" fmla="*/ 363 w 438"/>
                <a:gd name="T83" fmla="*/ 153 h 420"/>
                <a:gd name="T84" fmla="*/ 371 w 438"/>
                <a:gd name="T85" fmla="*/ 153 h 420"/>
                <a:gd name="T86" fmla="*/ 396 w 438"/>
                <a:gd name="T87" fmla="*/ 128 h 420"/>
                <a:gd name="T88" fmla="*/ 363 w 438"/>
                <a:gd name="T89" fmla="*/ 128 h 420"/>
                <a:gd name="T90" fmla="*/ 363 w 438"/>
                <a:gd name="T91" fmla="*/ 49 h 420"/>
                <a:gd name="T92" fmla="*/ 467 w 438"/>
                <a:gd name="T93" fmla="*/ 49 h 420"/>
                <a:gd name="T94" fmla="*/ 513 w 438"/>
                <a:gd name="T95" fmla="*/ 0 h 42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38" h="420">
                  <a:moveTo>
                    <a:pt x="44" y="287"/>
                  </a:moveTo>
                  <a:cubicBezTo>
                    <a:pt x="44" y="220"/>
                    <a:pt x="44" y="220"/>
                    <a:pt x="44" y="220"/>
                  </a:cubicBezTo>
                  <a:cubicBezTo>
                    <a:pt x="155" y="220"/>
                    <a:pt x="155" y="220"/>
                    <a:pt x="155" y="220"/>
                  </a:cubicBezTo>
                  <a:cubicBezTo>
                    <a:pt x="155" y="287"/>
                    <a:pt x="155" y="287"/>
                    <a:pt x="155" y="287"/>
                  </a:cubicBezTo>
                  <a:cubicBezTo>
                    <a:pt x="44" y="287"/>
                    <a:pt x="44" y="287"/>
                    <a:pt x="44" y="287"/>
                  </a:cubicBezTo>
                  <a:moveTo>
                    <a:pt x="44" y="198"/>
                  </a:moveTo>
                  <a:cubicBezTo>
                    <a:pt x="44" y="131"/>
                    <a:pt x="44" y="131"/>
                    <a:pt x="44" y="131"/>
                  </a:cubicBezTo>
                  <a:cubicBezTo>
                    <a:pt x="155" y="131"/>
                    <a:pt x="155" y="131"/>
                    <a:pt x="155" y="131"/>
                  </a:cubicBezTo>
                  <a:cubicBezTo>
                    <a:pt x="155" y="198"/>
                    <a:pt x="155" y="198"/>
                    <a:pt x="155" y="198"/>
                  </a:cubicBezTo>
                  <a:cubicBezTo>
                    <a:pt x="44" y="198"/>
                    <a:pt x="44" y="198"/>
                    <a:pt x="44" y="198"/>
                  </a:cubicBezTo>
                  <a:moveTo>
                    <a:pt x="44" y="109"/>
                  </a:moveTo>
                  <a:cubicBezTo>
                    <a:pt x="44" y="42"/>
                    <a:pt x="44" y="42"/>
                    <a:pt x="44" y="42"/>
                  </a:cubicBezTo>
                  <a:cubicBezTo>
                    <a:pt x="155" y="42"/>
                    <a:pt x="155" y="42"/>
                    <a:pt x="155" y="42"/>
                  </a:cubicBezTo>
                  <a:cubicBezTo>
                    <a:pt x="155" y="109"/>
                    <a:pt x="155" y="109"/>
                    <a:pt x="155" y="109"/>
                  </a:cubicBezTo>
                  <a:cubicBezTo>
                    <a:pt x="44" y="109"/>
                    <a:pt x="44" y="109"/>
                    <a:pt x="44" y="109"/>
                  </a:cubicBezTo>
                  <a:moveTo>
                    <a:pt x="177" y="109"/>
                  </a:moveTo>
                  <a:cubicBezTo>
                    <a:pt x="177" y="42"/>
                    <a:pt x="177" y="42"/>
                    <a:pt x="177" y="42"/>
                  </a:cubicBezTo>
                  <a:cubicBezTo>
                    <a:pt x="288" y="42"/>
                    <a:pt x="288" y="42"/>
                    <a:pt x="288" y="42"/>
                  </a:cubicBezTo>
                  <a:cubicBezTo>
                    <a:pt x="288" y="109"/>
                    <a:pt x="288" y="109"/>
                    <a:pt x="288" y="109"/>
                  </a:cubicBezTo>
                  <a:cubicBezTo>
                    <a:pt x="177" y="109"/>
                    <a:pt x="177" y="109"/>
                    <a:pt x="177" y="109"/>
                  </a:cubicBezTo>
                  <a:moveTo>
                    <a:pt x="438" y="0"/>
                  </a:moveTo>
                  <a:cubicBezTo>
                    <a:pt x="0" y="0"/>
                    <a:pt x="0" y="0"/>
                    <a:pt x="0" y="0"/>
                  </a:cubicBezTo>
                  <a:cubicBezTo>
                    <a:pt x="0" y="20"/>
                    <a:pt x="0" y="20"/>
                    <a:pt x="0" y="20"/>
                  </a:cubicBezTo>
                  <a:cubicBezTo>
                    <a:pt x="0" y="60"/>
                    <a:pt x="0" y="60"/>
                    <a:pt x="0" y="60"/>
                  </a:cubicBezTo>
                  <a:cubicBezTo>
                    <a:pt x="0" y="396"/>
                    <a:pt x="0" y="396"/>
                    <a:pt x="0" y="396"/>
                  </a:cubicBezTo>
                  <a:cubicBezTo>
                    <a:pt x="0" y="408"/>
                    <a:pt x="8" y="418"/>
                    <a:pt x="20" y="420"/>
                  </a:cubicBezTo>
                  <a:cubicBezTo>
                    <a:pt x="20" y="420"/>
                    <a:pt x="21" y="420"/>
                    <a:pt x="22" y="420"/>
                  </a:cubicBezTo>
                  <a:cubicBezTo>
                    <a:pt x="50" y="420"/>
                    <a:pt x="50" y="420"/>
                    <a:pt x="50" y="420"/>
                  </a:cubicBezTo>
                  <a:cubicBezTo>
                    <a:pt x="91" y="375"/>
                    <a:pt x="91" y="375"/>
                    <a:pt x="91" y="375"/>
                  </a:cubicBezTo>
                  <a:cubicBezTo>
                    <a:pt x="44" y="375"/>
                    <a:pt x="44" y="375"/>
                    <a:pt x="44" y="375"/>
                  </a:cubicBezTo>
                  <a:cubicBezTo>
                    <a:pt x="44" y="309"/>
                    <a:pt x="44" y="309"/>
                    <a:pt x="44" y="309"/>
                  </a:cubicBezTo>
                  <a:cubicBezTo>
                    <a:pt x="153" y="309"/>
                    <a:pt x="153" y="309"/>
                    <a:pt x="153" y="309"/>
                  </a:cubicBezTo>
                  <a:cubicBezTo>
                    <a:pt x="177" y="282"/>
                    <a:pt x="177" y="282"/>
                    <a:pt x="177" y="282"/>
                  </a:cubicBezTo>
                  <a:cubicBezTo>
                    <a:pt x="177" y="220"/>
                    <a:pt x="177" y="220"/>
                    <a:pt x="177" y="220"/>
                  </a:cubicBezTo>
                  <a:cubicBezTo>
                    <a:pt x="235" y="220"/>
                    <a:pt x="235" y="220"/>
                    <a:pt x="235" y="220"/>
                  </a:cubicBezTo>
                  <a:cubicBezTo>
                    <a:pt x="255" y="198"/>
                    <a:pt x="255" y="198"/>
                    <a:pt x="255" y="198"/>
                  </a:cubicBezTo>
                  <a:cubicBezTo>
                    <a:pt x="177" y="198"/>
                    <a:pt x="177" y="198"/>
                    <a:pt x="177" y="198"/>
                  </a:cubicBezTo>
                  <a:cubicBezTo>
                    <a:pt x="177" y="131"/>
                    <a:pt x="177" y="131"/>
                    <a:pt x="177" y="131"/>
                  </a:cubicBezTo>
                  <a:cubicBezTo>
                    <a:pt x="288" y="131"/>
                    <a:pt x="288" y="131"/>
                    <a:pt x="288" y="131"/>
                  </a:cubicBezTo>
                  <a:cubicBezTo>
                    <a:pt x="288" y="162"/>
                    <a:pt x="288" y="162"/>
                    <a:pt x="288" y="162"/>
                  </a:cubicBezTo>
                  <a:cubicBezTo>
                    <a:pt x="310" y="138"/>
                    <a:pt x="310" y="138"/>
                    <a:pt x="310" y="138"/>
                  </a:cubicBezTo>
                  <a:cubicBezTo>
                    <a:pt x="310" y="131"/>
                    <a:pt x="310" y="131"/>
                    <a:pt x="310" y="131"/>
                  </a:cubicBezTo>
                  <a:cubicBezTo>
                    <a:pt x="317" y="131"/>
                    <a:pt x="317" y="131"/>
                    <a:pt x="317" y="131"/>
                  </a:cubicBezTo>
                  <a:cubicBezTo>
                    <a:pt x="338" y="109"/>
                    <a:pt x="338" y="109"/>
                    <a:pt x="338" y="109"/>
                  </a:cubicBezTo>
                  <a:cubicBezTo>
                    <a:pt x="310" y="109"/>
                    <a:pt x="310" y="109"/>
                    <a:pt x="310" y="109"/>
                  </a:cubicBezTo>
                  <a:cubicBezTo>
                    <a:pt x="310" y="42"/>
                    <a:pt x="310" y="42"/>
                    <a:pt x="310" y="42"/>
                  </a:cubicBezTo>
                  <a:cubicBezTo>
                    <a:pt x="399" y="42"/>
                    <a:pt x="399" y="42"/>
                    <a:pt x="399" y="42"/>
                  </a:cubicBezTo>
                  <a:cubicBezTo>
                    <a:pt x="438" y="0"/>
                    <a:pt x="438" y="0"/>
                    <a:pt x="438" y="0"/>
                  </a:cubicBezTo>
                </a:path>
              </a:pathLst>
            </a:custGeom>
            <a:solidFill>
              <a:srgbClr val="E3E3E3"/>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86" name="Freeform 73"/>
            <p:cNvSpPr>
              <a:spLocks/>
            </p:cNvSpPr>
            <p:nvPr/>
          </p:nvSpPr>
          <p:spPr bwMode="auto">
            <a:xfrm>
              <a:off x="818" y="2317"/>
              <a:ext cx="611" cy="107"/>
            </a:xfrm>
            <a:custGeom>
              <a:avLst/>
              <a:gdLst>
                <a:gd name="T0" fmla="*/ 611 w 522"/>
                <a:gd name="T1" fmla="*/ 0 h 91"/>
                <a:gd name="T2" fmla="*/ 208 w 522"/>
                <a:gd name="T3" fmla="*/ 0 h 91"/>
                <a:gd name="T4" fmla="*/ 186 w 522"/>
                <a:gd name="T5" fmla="*/ 0 h 91"/>
                <a:gd name="T6" fmla="*/ 26 w 522"/>
                <a:gd name="T7" fmla="*/ 0 h 91"/>
                <a:gd name="T8" fmla="*/ 22 w 522"/>
                <a:gd name="T9" fmla="*/ 0 h 91"/>
                <a:gd name="T10" fmla="*/ 0 w 522"/>
                <a:gd name="T11" fmla="*/ 28 h 91"/>
                <a:gd name="T12" fmla="*/ 0 w 522"/>
                <a:gd name="T13" fmla="*/ 107 h 91"/>
                <a:gd name="T14" fmla="*/ 513 w 522"/>
                <a:gd name="T15" fmla="*/ 107 h 91"/>
                <a:gd name="T16" fmla="*/ 611 w 522"/>
                <a:gd name="T17" fmla="*/ 0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22" h="91">
                  <a:moveTo>
                    <a:pt x="522" y="0"/>
                  </a:moveTo>
                  <a:cubicBezTo>
                    <a:pt x="178" y="0"/>
                    <a:pt x="178" y="0"/>
                    <a:pt x="178" y="0"/>
                  </a:cubicBezTo>
                  <a:cubicBezTo>
                    <a:pt x="159" y="0"/>
                    <a:pt x="159" y="0"/>
                    <a:pt x="159" y="0"/>
                  </a:cubicBezTo>
                  <a:cubicBezTo>
                    <a:pt x="22" y="0"/>
                    <a:pt x="22" y="0"/>
                    <a:pt x="22" y="0"/>
                  </a:cubicBezTo>
                  <a:cubicBezTo>
                    <a:pt x="21" y="0"/>
                    <a:pt x="20" y="0"/>
                    <a:pt x="19" y="0"/>
                  </a:cubicBezTo>
                  <a:cubicBezTo>
                    <a:pt x="8" y="3"/>
                    <a:pt x="0" y="12"/>
                    <a:pt x="0" y="24"/>
                  </a:cubicBezTo>
                  <a:cubicBezTo>
                    <a:pt x="0" y="91"/>
                    <a:pt x="0" y="91"/>
                    <a:pt x="0" y="91"/>
                  </a:cubicBezTo>
                  <a:cubicBezTo>
                    <a:pt x="438" y="91"/>
                    <a:pt x="438" y="91"/>
                    <a:pt x="438" y="91"/>
                  </a:cubicBezTo>
                  <a:cubicBezTo>
                    <a:pt x="522" y="0"/>
                    <a:pt x="522" y="0"/>
                    <a:pt x="522" y="0"/>
                  </a:cubicBezTo>
                </a:path>
              </a:pathLst>
            </a:custGeom>
            <a:solidFill>
              <a:srgbClr val="99CC53"/>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87" name="Freeform 74"/>
            <p:cNvSpPr>
              <a:spLocks/>
            </p:cNvSpPr>
            <p:nvPr/>
          </p:nvSpPr>
          <p:spPr bwMode="auto">
            <a:xfrm>
              <a:off x="1025" y="2577"/>
              <a:ext cx="130" cy="79"/>
            </a:xfrm>
            <a:custGeom>
              <a:avLst/>
              <a:gdLst>
                <a:gd name="T0" fmla="*/ 130 w 130"/>
                <a:gd name="T1" fmla="*/ 0 h 79"/>
                <a:gd name="T2" fmla="*/ 0 w 130"/>
                <a:gd name="T3" fmla="*/ 0 h 79"/>
                <a:gd name="T4" fmla="*/ 0 w 130"/>
                <a:gd name="T5" fmla="*/ 79 h 79"/>
                <a:gd name="T6" fmla="*/ 92 w 130"/>
                <a:gd name="T7" fmla="*/ 79 h 79"/>
                <a:gd name="T8" fmla="*/ 130 w 130"/>
                <a:gd name="T9" fmla="*/ 36 h 79"/>
                <a:gd name="T10" fmla="*/ 130 w 130"/>
                <a:gd name="T11" fmla="*/ 0 h 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 h="79">
                  <a:moveTo>
                    <a:pt x="130" y="0"/>
                  </a:moveTo>
                  <a:lnTo>
                    <a:pt x="0" y="0"/>
                  </a:lnTo>
                  <a:lnTo>
                    <a:pt x="0" y="79"/>
                  </a:lnTo>
                  <a:lnTo>
                    <a:pt x="92" y="79"/>
                  </a:lnTo>
                  <a:lnTo>
                    <a:pt x="130" y="36"/>
                  </a:lnTo>
                  <a:lnTo>
                    <a:pt x="13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88" name="Freeform 75"/>
            <p:cNvSpPr>
              <a:spLocks/>
            </p:cNvSpPr>
            <p:nvPr/>
          </p:nvSpPr>
          <p:spPr bwMode="auto">
            <a:xfrm>
              <a:off x="1025" y="2577"/>
              <a:ext cx="130" cy="79"/>
            </a:xfrm>
            <a:custGeom>
              <a:avLst/>
              <a:gdLst>
                <a:gd name="T0" fmla="*/ 130 w 130"/>
                <a:gd name="T1" fmla="*/ 0 h 79"/>
                <a:gd name="T2" fmla="*/ 0 w 130"/>
                <a:gd name="T3" fmla="*/ 0 h 79"/>
                <a:gd name="T4" fmla="*/ 0 w 130"/>
                <a:gd name="T5" fmla="*/ 79 h 79"/>
                <a:gd name="T6" fmla="*/ 92 w 130"/>
                <a:gd name="T7" fmla="*/ 79 h 79"/>
                <a:gd name="T8" fmla="*/ 130 w 130"/>
                <a:gd name="T9" fmla="*/ 36 h 79"/>
                <a:gd name="T10" fmla="*/ 130 w 130"/>
                <a:gd name="T11" fmla="*/ 0 h 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 h="79">
                  <a:moveTo>
                    <a:pt x="130" y="0"/>
                  </a:moveTo>
                  <a:lnTo>
                    <a:pt x="0" y="0"/>
                  </a:lnTo>
                  <a:lnTo>
                    <a:pt x="0" y="79"/>
                  </a:lnTo>
                  <a:lnTo>
                    <a:pt x="92" y="79"/>
                  </a:lnTo>
                  <a:lnTo>
                    <a:pt x="130" y="36"/>
                  </a:lnTo>
                  <a:lnTo>
                    <a:pt x="1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89" name="Rectangle 76"/>
            <p:cNvSpPr>
              <a:spLocks noChangeArrowheads="1"/>
            </p:cNvSpPr>
            <p:nvPr/>
          </p:nvSpPr>
          <p:spPr bwMode="auto">
            <a:xfrm>
              <a:off x="1025" y="2473"/>
              <a:ext cx="130"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90" name="Rectangle 77"/>
            <p:cNvSpPr>
              <a:spLocks noChangeArrowheads="1"/>
            </p:cNvSpPr>
            <p:nvPr/>
          </p:nvSpPr>
          <p:spPr bwMode="auto">
            <a:xfrm>
              <a:off x="1025" y="2473"/>
              <a:ext cx="13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91" name="Freeform 78"/>
            <p:cNvSpPr>
              <a:spLocks/>
            </p:cNvSpPr>
            <p:nvPr/>
          </p:nvSpPr>
          <p:spPr bwMode="auto">
            <a:xfrm>
              <a:off x="1025" y="2681"/>
              <a:ext cx="68" cy="73"/>
            </a:xfrm>
            <a:custGeom>
              <a:avLst/>
              <a:gdLst>
                <a:gd name="T0" fmla="*/ 68 w 68"/>
                <a:gd name="T1" fmla="*/ 0 h 73"/>
                <a:gd name="T2" fmla="*/ 0 w 68"/>
                <a:gd name="T3" fmla="*/ 0 h 73"/>
                <a:gd name="T4" fmla="*/ 0 w 68"/>
                <a:gd name="T5" fmla="*/ 73 h 73"/>
                <a:gd name="T6" fmla="*/ 68 w 68"/>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8" h="73">
                  <a:moveTo>
                    <a:pt x="68" y="0"/>
                  </a:moveTo>
                  <a:lnTo>
                    <a:pt x="0" y="0"/>
                  </a:lnTo>
                  <a:lnTo>
                    <a:pt x="0" y="73"/>
                  </a:lnTo>
                  <a:lnTo>
                    <a:pt x="68" y="0"/>
                  </a:lnTo>
                  <a:close/>
                </a:path>
              </a:pathLst>
            </a:custGeom>
            <a:solidFill>
              <a:srgbClr val="99CC53"/>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92" name="Freeform 79"/>
            <p:cNvSpPr>
              <a:spLocks/>
            </p:cNvSpPr>
            <p:nvPr/>
          </p:nvSpPr>
          <p:spPr bwMode="auto">
            <a:xfrm>
              <a:off x="1025" y="2681"/>
              <a:ext cx="68" cy="73"/>
            </a:xfrm>
            <a:custGeom>
              <a:avLst/>
              <a:gdLst>
                <a:gd name="T0" fmla="*/ 68 w 68"/>
                <a:gd name="T1" fmla="*/ 0 h 73"/>
                <a:gd name="T2" fmla="*/ 0 w 68"/>
                <a:gd name="T3" fmla="*/ 0 h 73"/>
                <a:gd name="T4" fmla="*/ 0 w 68"/>
                <a:gd name="T5" fmla="*/ 73 h 73"/>
                <a:gd name="T6" fmla="*/ 68 w 68"/>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8" h="73">
                  <a:moveTo>
                    <a:pt x="68" y="0"/>
                  </a:moveTo>
                  <a:lnTo>
                    <a:pt x="0" y="0"/>
                  </a:lnTo>
                  <a:lnTo>
                    <a:pt x="0" y="73"/>
                  </a:lnTo>
                  <a:lnTo>
                    <a:pt x="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93" name="Freeform 80"/>
            <p:cNvSpPr>
              <a:spLocks/>
            </p:cNvSpPr>
            <p:nvPr/>
          </p:nvSpPr>
          <p:spPr bwMode="auto">
            <a:xfrm>
              <a:off x="1181" y="2577"/>
              <a:ext cx="8" cy="8"/>
            </a:xfrm>
            <a:custGeom>
              <a:avLst/>
              <a:gdLst>
                <a:gd name="T0" fmla="*/ 8 w 8"/>
                <a:gd name="T1" fmla="*/ 0 h 8"/>
                <a:gd name="T2" fmla="*/ 0 w 8"/>
                <a:gd name="T3" fmla="*/ 0 h 8"/>
                <a:gd name="T4" fmla="*/ 0 w 8"/>
                <a:gd name="T5" fmla="*/ 8 h 8"/>
                <a:gd name="T6" fmla="*/ 8 w 8"/>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8" y="0"/>
                  </a:moveTo>
                  <a:lnTo>
                    <a:pt x="0" y="0"/>
                  </a:lnTo>
                  <a:lnTo>
                    <a:pt x="0" y="8"/>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94" name="Freeform 81"/>
            <p:cNvSpPr>
              <a:spLocks/>
            </p:cNvSpPr>
            <p:nvPr/>
          </p:nvSpPr>
          <p:spPr bwMode="auto">
            <a:xfrm>
              <a:off x="1181" y="2577"/>
              <a:ext cx="8" cy="8"/>
            </a:xfrm>
            <a:custGeom>
              <a:avLst/>
              <a:gdLst>
                <a:gd name="T0" fmla="*/ 8 w 8"/>
                <a:gd name="T1" fmla="*/ 0 h 8"/>
                <a:gd name="T2" fmla="*/ 0 w 8"/>
                <a:gd name="T3" fmla="*/ 0 h 8"/>
                <a:gd name="T4" fmla="*/ 0 w 8"/>
                <a:gd name="T5" fmla="*/ 8 h 8"/>
                <a:gd name="T6" fmla="*/ 8 w 8"/>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8" y="0"/>
                  </a:moveTo>
                  <a:lnTo>
                    <a:pt x="0" y="0"/>
                  </a:lnTo>
                  <a:lnTo>
                    <a:pt x="0" y="8"/>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95" name="Freeform 82"/>
            <p:cNvSpPr>
              <a:spLocks/>
            </p:cNvSpPr>
            <p:nvPr/>
          </p:nvSpPr>
          <p:spPr bwMode="auto">
            <a:xfrm>
              <a:off x="1181" y="2473"/>
              <a:ext cx="104" cy="78"/>
            </a:xfrm>
            <a:custGeom>
              <a:avLst/>
              <a:gdLst>
                <a:gd name="T0" fmla="*/ 104 w 104"/>
                <a:gd name="T1" fmla="*/ 0 h 78"/>
                <a:gd name="T2" fmla="*/ 0 w 104"/>
                <a:gd name="T3" fmla="*/ 0 h 78"/>
                <a:gd name="T4" fmla="*/ 0 w 104"/>
                <a:gd name="T5" fmla="*/ 78 h 78"/>
                <a:gd name="T6" fmla="*/ 33 w 104"/>
                <a:gd name="T7" fmla="*/ 78 h 78"/>
                <a:gd name="T8" fmla="*/ 104 w 104"/>
                <a:gd name="T9" fmla="*/ 0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 h="78">
                  <a:moveTo>
                    <a:pt x="104" y="0"/>
                  </a:moveTo>
                  <a:lnTo>
                    <a:pt x="0" y="0"/>
                  </a:lnTo>
                  <a:lnTo>
                    <a:pt x="0" y="78"/>
                  </a:lnTo>
                  <a:lnTo>
                    <a:pt x="33" y="78"/>
                  </a:lnTo>
                  <a:lnTo>
                    <a:pt x="10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96" name="Freeform 83"/>
            <p:cNvSpPr>
              <a:spLocks/>
            </p:cNvSpPr>
            <p:nvPr/>
          </p:nvSpPr>
          <p:spPr bwMode="auto">
            <a:xfrm>
              <a:off x="1181" y="2473"/>
              <a:ext cx="104" cy="78"/>
            </a:xfrm>
            <a:custGeom>
              <a:avLst/>
              <a:gdLst>
                <a:gd name="T0" fmla="*/ 104 w 104"/>
                <a:gd name="T1" fmla="*/ 0 h 78"/>
                <a:gd name="T2" fmla="*/ 0 w 104"/>
                <a:gd name="T3" fmla="*/ 0 h 78"/>
                <a:gd name="T4" fmla="*/ 0 w 104"/>
                <a:gd name="T5" fmla="*/ 78 h 78"/>
                <a:gd name="T6" fmla="*/ 33 w 104"/>
                <a:gd name="T7" fmla="*/ 78 h 78"/>
                <a:gd name="T8" fmla="*/ 104 w 104"/>
                <a:gd name="T9" fmla="*/ 0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 h="78">
                  <a:moveTo>
                    <a:pt x="104" y="0"/>
                  </a:moveTo>
                  <a:lnTo>
                    <a:pt x="0" y="0"/>
                  </a:lnTo>
                  <a:lnTo>
                    <a:pt x="0" y="78"/>
                  </a:lnTo>
                  <a:lnTo>
                    <a:pt x="33" y="78"/>
                  </a:lnTo>
                  <a:lnTo>
                    <a:pt x="1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197" name="Rectangle 84"/>
            <p:cNvSpPr>
              <a:spLocks noChangeArrowheads="1"/>
            </p:cNvSpPr>
            <p:nvPr/>
          </p:nvSpPr>
          <p:spPr bwMode="auto">
            <a:xfrm>
              <a:off x="870" y="2473"/>
              <a:ext cx="130"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98" name="Rectangle 85"/>
            <p:cNvSpPr>
              <a:spLocks noChangeArrowheads="1"/>
            </p:cNvSpPr>
            <p:nvPr/>
          </p:nvSpPr>
          <p:spPr bwMode="auto">
            <a:xfrm>
              <a:off x="870" y="2473"/>
              <a:ext cx="13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199" name="Rectangle 86"/>
            <p:cNvSpPr>
              <a:spLocks noChangeArrowheads="1"/>
            </p:cNvSpPr>
            <p:nvPr/>
          </p:nvSpPr>
          <p:spPr bwMode="auto">
            <a:xfrm>
              <a:off x="870" y="2577"/>
              <a:ext cx="130" cy="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200" name="Rectangle 87"/>
            <p:cNvSpPr>
              <a:spLocks noChangeArrowheads="1"/>
            </p:cNvSpPr>
            <p:nvPr/>
          </p:nvSpPr>
          <p:spPr bwMode="auto">
            <a:xfrm>
              <a:off x="870" y="2577"/>
              <a:ext cx="130"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201" name="Rectangle 88"/>
            <p:cNvSpPr>
              <a:spLocks noChangeArrowheads="1"/>
            </p:cNvSpPr>
            <p:nvPr/>
          </p:nvSpPr>
          <p:spPr bwMode="auto">
            <a:xfrm>
              <a:off x="870" y="2681"/>
              <a:ext cx="130" cy="79"/>
            </a:xfrm>
            <a:prstGeom prst="rect">
              <a:avLst/>
            </a:prstGeom>
            <a:solidFill>
              <a:srgbClr val="99CC5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202" name="Rectangle 89"/>
            <p:cNvSpPr>
              <a:spLocks noChangeArrowheads="1"/>
            </p:cNvSpPr>
            <p:nvPr/>
          </p:nvSpPr>
          <p:spPr bwMode="auto">
            <a:xfrm>
              <a:off x="870" y="2681"/>
              <a:ext cx="130"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B0F0"/>
                </a:solidFill>
                <a:effectLst/>
                <a:uLnTx/>
                <a:uFillTx/>
                <a:latin typeface="Segoe UI" panose="020B0502040204020203" pitchFamily="34" charset="0"/>
                <a:ea typeface="MS PGothic" pitchFamily="34" charset="-128"/>
                <a:cs typeface="+mn-cs"/>
              </a:endParaRPr>
            </a:p>
          </p:txBody>
        </p:sp>
        <p:sp>
          <p:nvSpPr>
            <p:cNvPr id="90203" name="Freeform 90"/>
            <p:cNvSpPr>
              <a:spLocks/>
            </p:cNvSpPr>
            <p:nvPr/>
          </p:nvSpPr>
          <p:spPr bwMode="auto">
            <a:xfrm>
              <a:off x="870" y="2786"/>
              <a:ext cx="127" cy="77"/>
            </a:xfrm>
            <a:custGeom>
              <a:avLst/>
              <a:gdLst>
                <a:gd name="T0" fmla="*/ 127 w 127"/>
                <a:gd name="T1" fmla="*/ 0 h 77"/>
                <a:gd name="T2" fmla="*/ 0 w 127"/>
                <a:gd name="T3" fmla="*/ 0 h 77"/>
                <a:gd name="T4" fmla="*/ 0 w 127"/>
                <a:gd name="T5" fmla="*/ 77 h 77"/>
                <a:gd name="T6" fmla="*/ 55 w 127"/>
                <a:gd name="T7" fmla="*/ 77 h 77"/>
                <a:gd name="T8" fmla="*/ 127 w 127"/>
                <a:gd name="T9" fmla="*/ 0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 h="77">
                  <a:moveTo>
                    <a:pt x="127" y="0"/>
                  </a:moveTo>
                  <a:lnTo>
                    <a:pt x="0" y="0"/>
                  </a:lnTo>
                  <a:lnTo>
                    <a:pt x="0" y="77"/>
                  </a:lnTo>
                  <a:lnTo>
                    <a:pt x="55" y="77"/>
                  </a:lnTo>
                  <a:lnTo>
                    <a:pt x="127" y="0"/>
                  </a:lnTo>
                  <a:close/>
                </a:path>
              </a:pathLst>
            </a:custGeom>
            <a:solidFill>
              <a:srgbClr val="99CC53"/>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204" name="Freeform 91"/>
            <p:cNvSpPr>
              <a:spLocks/>
            </p:cNvSpPr>
            <p:nvPr/>
          </p:nvSpPr>
          <p:spPr bwMode="auto">
            <a:xfrm>
              <a:off x="870" y="2786"/>
              <a:ext cx="127" cy="77"/>
            </a:xfrm>
            <a:custGeom>
              <a:avLst/>
              <a:gdLst>
                <a:gd name="T0" fmla="*/ 127 w 127"/>
                <a:gd name="T1" fmla="*/ 0 h 77"/>
                <a:gd name="T2" fmla="*/ 0 w 127"/>
                <a:gd name="T3" fmla="*/ 0 h 77"/>
                <a:gd name="T4" fmla="*/ 0 w 127"/>
                <a:gd name="T5" fmla="*/ 77 h 77"/>
                <a:gd name="T6" fmla="*/ 55 w 127"/>
                <a:gd name="T7" fmla="*/ 77 h 77"/>
                <a:gd name="T8" fmla="*/ 127 w 127"/>
                <a:gd name="T9" fmla="*/ 0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 h="77">
                  <a:moveTo>
                    <a:pt x="127" y="0"/>
                  </a:moveTo>
                  <a:lnTo>
                    <a:pt x="0" y="0"/>
                  </a:lnTo>
                  <a:lnTo>
                    <a:pt x="0" y="77"/>
                  </a:lnTo>
                  <a:lnTo>
                    <a:pt x="55" y="77"/>
                  </a:lnTo>
                  <a:lnTo>
                    <a:pt x="1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6" name="Rectangle 92"/>
            <p:cNvSpPr>
              <a:spLocks noChangeArrowheads="1"/>
            </p:cNvSpPr>
            <p:nvPr/>
          </p:nvSpPr>
          <p:spPr bwMode="auto">
            <a:xfrm>
              <a:off x="1487" y="2092"/>
              <a:ext cx="361"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32239" rtl="0" eaLnBrk="0" fontAlgn="base" latinLnBrk="0" hangingPunct="0">
                <a:lnSpc>
                  <a:spcPct val="100000"/>
                </a:lnSpc>
                <a:spcBef>
                  <a:spcPct val="0"/>
                </a:spcBef>
                <a:spcAft>
                  <a:spcPct val="0"/>
                </a:spcAft>
                <a:buClrTx/>
                <a:buSzTx/>
                <a:buFontTx/>
                <a:buNone/>
                <a:tabLst/>
                <a:defRPr/>
              </a:pPr>
              <a:r>
                <a:rPr kumimoji="0" lang="en-US" altLang="en-US" sz="1428" b="1" i="0" u="none" strike="noStrike" kern="1200" cap="none" spc="0" normalizeH="0" baseline="0" noProof="0">
                  <a:ln>
                    <a:noFill/>
                  </a:ln>
                  <a:solidFill>
                    <a:srgbClr val="FFFFFF"/>
                  </a:solidFill>
                  <a:effectLst/>
                  <a:uLnTx/>
                  <a:uFillTx/>
                  <a:latin typeface="Segoe UI Semibold" panose="020B0702040204020203" pitchFamily="34" charset="0"/>
                  <a:ea typeface="MS PGothic" pitchFamily="34" charset="-128"/>
                  <a:cs typeface="+mn-cs"/>
                </a:rPr>
                <a:t>RESOU</a:t>
              </a:r>
              <a:endParaRPr kumimoji="0" lang="en-US" altLang="en-US" sz="1800" b="0" i="0" u="none" strike="noStrike" kern="1200" cap="none" spc="0" normalizeH="0" baseline="0" noProof="0">
                <a:ln>
                  <a:noFill/>
                </a:ln>
                <a:solidFill>
                  <a:srgbClr val="00B0F0"/>
                </a:solidFill>
                <a:effectLst/>
                <a:uLnTx/>
                <a:uFillTx/>
                <a:latin typeface="Arial" panose="020B0604020202020204" pitchFamily="34" charset="0"/>
                <a:ea typeface="MS PGothic" pitchFamily="34" charset="-128"/>
                <a:cs typeface="+mn-cs"/>
              </a:endParaRPr>
            </a:p>
          </p:txBody>
        </p:sp>
        <p:sp>
          <p:nvSpPr>
            <p:cNvPr id="97" name="Rectangle 93"/>
            <p:cNvSpPr>
              <a:spLocks noChangeArrowheads="1"/>
            </p:cNvSpPr>
            <p:nvPr/>
          </p:nvSpPr>
          <p:spPr bwMode="auto">
            <a:xfrm>
              <a:off x="1838" y="2092"/>
              <a:ext cx="72"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32239" rtl="0" eaLnBrk="0" fontAlgn="base" latinLnBrk="0" hangingPunct="0">
                <a:lnSpc>
                  <a:spcPct val="100000"/>
                </a:lnSpc>
                <a:spcBef>
                  <a:spcPct val="0"/>
                </a:spcBef>
                <a:spcAft>
                  <a:spcPct val="0"/>
                </a:spcAft>
                <a:buClrTx/>
                <a:buSzTx/>
                <a:buFontTx/>
                <a:buNone/>
                <a:tabLst/>
                <a:defRPr/>
              </a:pPr>
              <a:r>
                <a:rPr kumimoji="0" lang="en-US" altLang="en-US" sz="1428" b="1" i="0" u="none" strike="noStrike" kern="1200" cap="none" spc="0" normalizeH="0" baseline="0" noProof="0">
                  <a:ln>
                    <a:noFill/>
                  </a:ln>
                  <a:solidFill>
                    <a:srgbClr val="FFFFFF"/>
                  </a:solidFill>
                  <a:effectLst/>
                  <a:uLnTx/>
                  <a:uFillTx/>
                  <a:latin typeface="Segoe UI Semibold" panose="020B0702040204020203" pitchFamily="34" charset="0"/>
                  <a:ea typeface="MS PGothic" pitchFamily="34" charset="-128"/>
                  <a:cs typeface="+mn-cs"/>
                </a:rPr>
                <a:t>R</a:t>
              </a:r>
              <a:endParaRPr kumimoji="0" lang="en-US" altLang="en-US" sz="1800" b="0" i="0" u="none" strike="noStrike" kern="1200" cap="none" spc="0" normalizeH="0" baseline="0" noProof="0">
                <a:ln>
                  <a:noFill/>
                </a:ln>
                <a:solidFill>
                  <a:srgbClr val="00B0F0"/>
                </a:solidFill>
                <a:effectLst/>
                <a:uLnTx/>
                <a:uFillTx/>
                <a:latin typeface="Arial" panose="020B0604020202020204" pitchFamily="34" charset="0"/>
                <a:ea typeface="MS PGothic" pitchFamily="34" charset="-128"/>
                <a:cs typeface="+mn-cs"/>
              </a:endParaRPr>
            </a:p>
          </p:txBody>
        </p:sp>
        <p:sp>
          <p:nvSpPr>
            <p:cNvPr id="98" name="Rectangle 94"/>
            <p:cNvSpPr>
              <a:spLocks noChangeArrowheads="1"/>
            </p:cNvSpPr>
            <p:nvPr/>
          </p:nvSpPr>
          <p:spPr bwMode="auto">
            <a:xfrm>
              <a:off x="1906" y="2092"/>
              <a:ext cx="243"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32239" rtl="0" eaLnBrk="0" fontAlgn="base" latinLnBrk="0" hangingPunct="0">
                <a:lnSpc>
                  <a:spcPct val="100000"/>
                </a:lnSpc>
                <a:spcBef>
                  <a:spcPct val="0"/>
                </a:spcBef>
                <a:spcAft>
                  <a:spcPct val="0"/>
                </a:spcAft>
                <a:buClrTx/>
                <a:buSzTx/>
                <a:buFontTx/>
                <a:buNone/>
                <a:tabLst/>
                <a:defRPr/>
              </a:pPr>
              <a:r>
                <a:rPr kumimoji="0" lang="en-US" altLang="en-US" sz="1428" b="1" i="0" u="none" strike="noStrike" kern="1200" cap="none" spc="0" normalizeH="0" baseline="0" noProof="0">
                  <a:ln>
                    <a:noFill/>
                  </a:ln>
                  <a:solidFill>
                    <a:srgbClr val="FFFFFF"/>
                  </a:solidFill>
                  <a:effectLst/>
                  <a:uLnTx/>
                  <a:uFillTx/>
                  <a:latin typeface="Segoe UI Semibold" panose="020B0702040204020203" pitchFamily="34" charset="0"/>
                  <a:ea typeface="MS PGothic" pitchFamily="34" charset="-128"/>
                  <a:cs typeface="+mn-cs"/>
                </a:rPr>
                <a:t>CE G</a:t>
              </a:r>
              <a:endParaRPr kumimoji="0" lang="en-US" altLang="en-US" sz="1800" b="0" i="0" u="none" strike="noStrike" kern="1200" cap="none" spc="0" normalizeH="0" baseline="0" noProof="0">
                <a:ln>
                  <a:noFill/>
                </a:ln>
                <a:solidFill>
                  <a:srgbClr val="00B0F0"/>
                </a:solidFill>
                <a:effectLst/>
                <a:uLnTx/>
                <a:uFillTx/>
                <a:latin typeface="Arial" panose="020B0604020202020204" pitchFamily="34" charset="0"/>
                <a:ea typeface="MS PGothic" pitchFamily="34" charset="-128"/>
                <a:cs typeface="+mn-cs"/>
              </a:endParaRPr>
            </a:p>
          </p:txBody>
        </p:sp>
        <p:sp>
          <p:nvSpPr>
            <p:cNvPr id="99" name="Rectangle 95"/>
            <p:cNvSpPr>
              <a:spLocks noChangeArrowheads="1"/>
            </p:cNvSpPr>
            <p:nvPr/>
          </p:nvSpPr>
          <p:spPr bwMode="auto">
            <a:xfrm>
              <a:off x="2142" y="2092"/>
              <a:ext cx="72"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32239" rtl="0" eaLnBrk="0" fontAlgn="base" latinLnBrk="0" hangingPunct="0">
                <a:lnSpc>
                  <a:spcPct val="100000"/>
                </a:lnSpc>
                <a:spcBef>
                  <a:spcPct val="0"/>
                </a:spcBef>
                <a:spcAft>
                  <a:spcPct val="0"/>
                </a:spcAft>
                <a:buClrTx/>
                <a:buSzTx/>
                <a:buFontTx/>
                <a:buNone/>
                <a:tabLst/>
                <a:defRPr/>
              </a:pPr>
              <a:r>
                <a:rPr kumimoji="0" lang="en-US" altLang="en-US" sz="1428" b="1" i="0" u="none" strike="noStrike" kern="1200" cap="none" spc="0" normalizeH="0" baseline="0" noProof="0">
                  <a:ln>
                    <a:noFill/>
                  </a:ln>
                  <a:solidFill>
                    <a:srgbClr val="FFFFFF"/>
                  </a:solidFill>
                  <a:effectLst/>
                  <a:uLnTx/>
                  <a:uFillTx/>
                  <a:latin typeface="Segoe UI Semibold" panose="020B0702040204020203" pitchFamily="34" charset="0"/>
                  <a:ea typeface="MS PGothic" pitchFamily="34" charset="-128"/>
                  <a:cs typeface="+mn-cs"/>
                </a:rPr>
                <a:t>R</a:t>
              </a:r>
              <a:endParaRPr kumimoji="0" lang="en-US" altLang="en-US" sz="1800" b="0" i="0" u="none" strike="noStrike" kern="1200" cap="none" spc="0" normalizeH="0" baseline="0" noProof="0">
                <a:ln>
                  <a:noFill/>
                </a:ln>
                <a:solidFill>
                  <a:srgbClr val="00B0F0"/>
                </a:solidFill>
                <a:effectLst/>
                <a:uLnTx/>
                <a:uFillTx/>
                <a:latin typeface="Arial" panose="020B0604020202020204" pitchFamily="34" charset="0"/>
                <a:ea typeface="MS PGothic" pitchFamily="34" charset="-128"/>
                <a:cs typeface="+mn-cs"/>
              </a:endParaRPr>
            </a:p>
          </p:txBody>
        </p:sp>
        <p:sp>
          <p:nvSpPr>
            <p:cNvPr id="100" name="Rectangle 96"/>
            <p:cNvSpPr>
              <a:spLocks noChangeArrowheads="1"/>
            </p:cNvSpPr>
            <p:nvPr/>
          </p:nvSpPr>
          <p:spPr bwMode="auto">
            <a:xfrm>
              <a:off x="2210" y="2092"/>
              <a:ext cx="235"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32239" rtl="0" eaLnBrk="0" fontAlgn="base" latinLnBrk="0" hangingPunct="0">
                <a:lnSpc>
                  <a:spcPct val="100000"/>
                </a:lnSpc>
                <a:spcBef>
                  <a:spcPct val="0"/>
                </a:spcBef>
                <a:spcAft>
                  <a:spcPct val="0"/>
                </a:spcAft>
                <a:buClrTx/>
                <a:buSzTx/>
                <a:buFontTx/>
                <a:buNone/>
                <a:tabLst/>
                <a:defRPr/>
              </a:pPr>
              <a:r>
                <a:rPr kumimoji="0" lang="en-US" altLang="en-US" sz="1428" b="1" i="0" u="none" strike="noStrike" kern="1200" cap="none" spc="0" normalizeH="0" baseline="0" noProof="0">
                  <a:ln>
                    <a:noFill/>
                  </a:ln>
                  <a:solidFill>
                    <a:srgbClr val="FFFFFF"/>
                  </a:solidFill>
                  <a:effectLst/>
                  <a:uLnTx/>
                  <a:uFillTx/>
                  <a:latin typeface="Segoe UI Semibold" panose="020B0702040204020203" pitchFamily="34" charset="0"/>
                  <a:ea typeface="MS PGothic" pitchFamily="34" charset="-128"/>
                  <a:cs typeface="+mn-cs"/>
                </a:rPr>
                <a:t>OUP</a:t>
              </a:r>
              <a:endParaRPr kumimoji="0" lang="en-US" altLang="en-US" sz="1800" b="0" i="0" u="none" strike="noStrike" kern="1200" cap="none" spc="0" normalizeH="0" baseline="0" noProof="0">
                <a:ln>
                  <a:noFill/>
                </a:ln>
                <a:solidFill>
                  <a:srgbClr val="00B0F0"/>
                </a:solidFill>
                <a:effectLst/>
                <a:uLnTx/>
                <a:uFillTx/>
                <a:latin typeface="Arial" panose="020B0604020202020204" pitchFamily="34" charset="0"/>
                <a:ea typeface="MS PGothic" pitchFamily="34" charset="-128"/>
                <a:cs typeface="+mn-cs"/>
              </a:endParaRPr>
            </a:p>
          </p:txBody>
        </p:sp>
        <p:sp>
          <p:nvSpPr>
            <p:cNvPr id="90210" name="Freeform 97"/>
            <p:cNvSpPr>
              <a:spLocks/>
            </p:cNvSpPr>
            <p:nvPr/>
          </p:nvSpPr>
          <p:spPr bwMode="auto">
            <a:xfrm>
              <a:off x="1735" y="1276"/>
              <a:ext cx="90" cy="16"/>
            </a:xfrm>
            <a:custGeom>
              <a:avLst/>
              <a:gdLst>
                <a:gd name="T0" fmla="*/ 8 w 77"/>
                <a:gd name="T1" fmla="*/ 16 h 14"/>
                <a:gd name="T2" fmla="*/ 0 w 77"/>
                <a:gd name="T3" fmla="*/ 8 h 14"/>
                <a:gd name="T4" fmla="*/ 8 w 77"/>
                <a:gd name="T5" fmla="*/ 0 h 14"/>
                <a:gd name="T6" fmla="*/ 82 w 77"/>
                <a:gd name="T7" fmla="*/ 0 h 14"/>
                <a:gd name="T8" fmla="*/ 90 w 77"/>
                <a:gd name="T9" fmla="*/ 8 h 14"/>
                <a:gd name="T10" fmla="*/ 82 w 77"/>
                <a:gd name="T11" fmla="*/ 16 h 14"/>
                <a:gd name="T12" fmla="*/ 8 w 77"/>
                <a:gd name="T13" fmla="*/ 16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7" h="14">
                  <a:moveTo>
                    <a:pt x="7" y="14"/>
                  </a:moveTo>
                  <a:cubicBezTo>
                    <a:pt x="3" y="14"/>
                    <a:pt x="0" y="11"/>
                    <a:pt x="0" y="7"/>
                  </a:cubicBezTo>
                  <a:cubicBezTo>
                    <a:pt x="0" y="3"/>
                    <a:pt x="3" y="0"/>
                    <a:pt x="7" y="0"/>
                  </a:cubicBezTo>
                  <a:cubicBezTo>
                    <a:pt x="70" y="0"/>
                    <a:pt x="70" y="0"/>
                    <a:pt x="70" y="0"/>
                  </a:cubicBezTo>
                  <a:cubicBezTo>
                    <a:pt x="74" y="0"/>
                    <a:pt x="77" y="3"/>
                    <a:pt x="77" y="7"/>
                  </a:cubicBezTo>
                  <a:cubicBezTo>
                    <a:pt x="77" y="11"/>
                    <a:pt x="74" y="14"/>
                    <a:pt x="70" y="14"/>
                  </a:cubicBezTo>
                  <a:lnTo>
                    <a:pt x="7" y="14"/>
                  </a:ln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211" name="Freeform 98"/>
            <p:cNvSpPr>
              <a:spLocks/>
            </p:cNvSpPr>
            <p:nvPr/>
          </p:nvSpPr>
          <p:spPr bwMode="auto">
            <a:xfrm>
              <a:off x="1735" y="1276"/>
              <a:ext cx="28" cy="16"/>
            </a:xfrm>
            <a:custGeom>
              <a:avLst/>
              <a:gdLst>
                <a:gd name="T0" fmla="*/ 26 w 24"/>
                <a:gd name="T1" fmla="*/ 0 h 14"/>
                <a:gd name="T2" fmla="*/ 8 w 24"/>
                <a:gd name="T3" fmla="*/ 0 h 14"/>
                <a:gd name="T4" fmla="*/ 0 w 24"/>
                <a:gd name="T5" fmla="*/ 8 h 14"/>
                <a:gd name="T6" fmla="*/ 8 w 24"/>
                <a:gd name="T7" fmla="*/ 16 h 14"/>
                <a:gd name="T8" fmla="*/ 26 w 24"/>
                <a:gd name="T9" fmla="*/ 16 h 14"/>
                <a:gd name="T10" fmla="*/ 28 w 24"/>
                <a:gd name="T11" fmla="*/ 8 h 14"/>
                <a:gd name="T12" fmla="*/ 26 w 24"/>
                <a:gd name="T13" fmla="*/ 0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 h="14">
                  <a:moveTo>
                    <a:pt x="22" y="0"/>
                  </a:moveTo>
                  <a:cubicBezTo>
                    <a:pt x="7" y="0"/>
                    <a:pt x="7" y="0"/>
                    <a:pt x="7" y="0"/>
                  </a:cubicBezTo>
                  <a:cubicBezTo>
                    <a:pt x="3" y="0"/>
                    <a:pt x="0" y="3"/>
                    <a:pt x="0" y="7"/>
                  </a:cubicBezTo>
                  <a:cubicBezTo>
                    <a:pt x="0" y="11"/>
                    <a:pt x="3" y="14"/>
                    <a:pt x="7" y="14"/>
                  </a:cubicBezTo>
                  <a:cubicBezTo>
                    <a:pt x="22" y="14"/>
                    <a:pt x="22" y="14"/>
                    <a:pt x="22" y="14"/>
                  </a:cubicBezTo>
                  <a:cubicBezTo>
                    <a:pt x="23" y="12"/>
                    <a:pt x="24" y="10"/>
                    <a:pt x="24" y="7"/>
                  </a:cubicBezTo>
                  <a:cubicBezTo>
                    <a:pt x="24" y="5"/>
                    <a:pt x="23" y="2"/>
                    <a:pt x="22" y="0"/>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212" name="Freeform 99"/>
            <p:cNvSpPr>
              <a:spLocks/>
            </p:cNvSpPr>
            <p:nvPr/>
          </p:nvSpPr>
          <p:spPr bwMode="auto">
            <a:xfrm>
              <a:off x="1776" y="1276"/>
              <a:ext cx="8" cy="16"/>
            </a:xfrm>
            <a:custGeom>
              <a:avLst/>
              <a:gdLst>
                <a:gd name="T0" fmla="*/ 8 w 7"/>
                <a:gd name="T1" fmla="*/ 0 h 14"/>
                <a:gd name="T2" fmla="*/ 0 w 7"/>
                <a:gd name="T3" fmla="*/ 0 h 14"/>
                <a:gd name="T4" fmla="*/ 1 w 7"/>
                <a:gd name="T5" fmla="*/ 8 h 14"/>
                <a:gd name="T6" fmla="*/ 0 w 7"/>
                <a:gd name="T7" fmla="*/ 16 h 14"/>
                <a:gd name="T8" fmla="*/ 8 w 7"/>
                <a:gd name="T9" fmla="*/ 16 h 14"/>
                <a:gd name="T10" fmla="*/ 7 w 7"/>
                <a:gd name="T11" fmla="*/ 8 h 14"/>
                <a:gd name="T12" fmla="*/ 8 w 7"/>
                <a:gd name="T13" fmla="*/ 0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 h="14">
                  <a:moveTo>
                    <a:pt x="7" y="0"/>
                  </a:moveTo>
                  <a:cubicBezTo>
                    <a:pt x="0" y="0"/>
                    <a:pt x="0" y="0"/>
                    <a:pt x="0" y="0"/>
                  </a:cubicBezTo>
                  <a:cubicBezTo>
                    <a:pt x="1" y="2"/>
                    <a:pt x="1" y="5"/>
                    <a:pt x="1" y="7"/>
                  </a:cubicBezTo>
                  <a:cubicBezTo>
                    <a:pt x="1" y="10"/>
                    <a:pt x="1" y="12"/>
                    <a:pt x="0" y="14"/>
                  </a:cubicBezTo>
                  <a:cubicBezTo>
                    <a:pt x="7" y="14"/>
                    <a:pt x="7" y="14"/>
                    <a:pt x="7" y="14"/>
                  </a:cubicBezTo>
                  <a:cubicBezTo>
                    <a:pt x="6" y="12"/>
                    <a:pt x="6" y="10"/>
                    <a:pt x="6" y="7"/>
                  </a:cubicBezTo>
                  <a:cubicBezTo>
                    <a:pt x="6" y="5"/>
                    <a:pt x="6" y="2"/>
                    <a:pt x="7" y="0"/>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213" name="Freeform 100"/>
            <p:cNvSpPr>
              <a:spLocks/>
            </p:cNvSpPr>
            <p:nvPr/>
          </p:nvSpPr>
          <p:spPr bwMode="auto">
            <a:xfrm>
              <a:off x="1797" y="1276"/>
              <a:ext cx="28" cy="16"/>
            </a:xfrm>
            <a:custGeom>
              <a:avLst/>
              <a:gdLst>
                <a:gd name="T0" fmla="*/ 28 w 24"/>
                <a:gd name="T1" fmla="*/ 8 h 14"/>
                <a:gd name="T2" fmla="*/ 20 w 24"/>
                <a:gd name="T3" fmla="*/ 0 h 14"/>
                <a:gd name="T4" fmla="*/ 2 w 24"/>
                <a:gd name="T5" fmla="*/ 0 h 14"/>
                <a:gd name="T6" fmla="*/ 0 w 24"/>
                <a:gd name="T7" fmla="*/ 8 h 14"/>
                <a:gd name="T8" fmla="*/ 2 w 24"/>
                <a:gd name="T9" fmla="*/ 16 h 14"/>
                <a:gd name="T10" fmla="*/ 20 w 24"/>
                <a:gd name="T11" fmla="*/ 16 h 14"/>
                <a:gd name="T12" fmla="*/ 28 w 24"/>
                <a:gd name="T13" fmla="*/ 8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 h="14">
                  <a:moveTo>
                    <a:pt x="24" y="7"/>
                  </a:moveTo>
                  <a:cubicBezTo>
                    <a:pt x="24" y="3"/>
                    <a:pt x="21" y="0"/>
                    <a:pt x="17" y="0"/>
                  </a:cubicBezTo>
                  <a:cubicBezTo>
                    <a:pt x="2" y="0"/>
                    <a:pt x="2" y="0"/>
                    <a:pt x="2" y="0"/>
                  </a:cubicBezTo>
                  <a:cubicBezTo>
                    <a:pt x="1" y="2"/>
                    <a:pt x="0" y="5"/>
                    <a:pt x="0" y="7"/>
                  </a:cubicBezTo>
                  <a:cubicBezTo>
                    <a:pt x="0" y="10"/>
                    <a:pt x="1" y="12"/>
                    <a:pt x="2" y="14"/>
                  </a:cubicBezTo>
                  <a:cubicBezTo>
                    <a:pt x="17" y="14"/>
                    <a:pt x="17" y="14"/>
                    <a:pt x="17" y="14"/>
                  </a:cubicBezTo>
                  <a:cubicBezTo>
                    <a:pt x="21" y="14"/>
                    <a:pt x="24" y="11"/>
                    <a:pt x="24" y="7"/>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214" name="Freeform 101"/>
            <p:cNvSpPr>
              <a:spLocks/>
            </p:cNvSpPr>
            <p:nvPr/>
          </p:nvSpPr>
          <p:spPr bwMode="auto">
            <a:xfrm>
              <a:off x="1761" y="1276"/>
              <a:ext cx="16" cy="16"/>
            </a:xfrm>
            <a:custGeom>
              <a:avLst/>
              <a:gdLst>
                <a:gd name="T0" fmla="*/ 15 w 14"/>
                <a:gd name="T1" fmla="*/ 0 h 14"/>
                <a:gd name="T2" fmla="*/ 0 w 14"/>
                <a:gd name="T3" fmla="*/ 0 h 14"/>
                <a:gd name="T4" fmla="*/ 2 w 14"/>
                <a:gd name="T5" fmla="*/ 8 h 14"/>
                <a:gd name="T6" fmla="*/ 0 w 14"/>
                <a:gd name="T7" fmla="*/ 16 h 14"/>
                <a:gd name="T8" fmla="*/ 15 w 14"/>
                <a:gd name="T9" fmla="*/ 16 h 14"/>
                <a:gd name="T10" fmla="*/ 16 w 14"/>
                <a:gd name="T11" fmla="*/ 8 h 14"/>
                <a:gd name="T12" fmla="*/ 15 w 14"/>
                <a:gd name="T13" fmla="*/ 0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4">
                  <a:moveTo>
                    <a:pt x="13" y="0"/>
                  </a:moveTo>
                  <a:cubicBezTo>
                    <a:pt x="0" y="0"/>
                    <a:pt x="0" y="0"/>
                    <a:pt x="0" y="0"/>
                  </a:cubicBezTo>
                  <a:cubicBezTo>
                    <a:pt x="1" y="2"/>
                    <a:pt x="2" y="5"/>
                    <a:pt x="2" y="7"/>
                  </a:cubicBezTo>
                  <a:cubicBezTo>
                    <a:pt x="2" y="10"/>
                    <a:pt x="1" y="12"/>
                    <a:pt x="0" y="14"/>
                  </a:cubicBezTo>
                  <a:cubicBezTo>
                    <a:pt x="13" y="14"/>
                    <a:pt x="13" y="14"/>
                    <a:pt x="13" y="14"/>
                  </a:cubicBezTo>
                  <a:cubicBezTo>
                    <a:pt x="14" y="12"/>
                    <a:pt x="14" y="10"/>
                    <a:pt x="14" y="7"/>
                  </a:cubicBezTo>
                  <a:cubicBezTo>
                    <a:pt x="14" y="5"/>
                    <a:pt x="14" y="2"/>
                    <a:pt x="13" y="0"/>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215" name="Freeform 102"/>
            <p:cNvSpPr>
              <a:spLocks/>
            </p:cNvSpPr>
            <p:nvPr/>
          </p:nvSpPr>
          <p:spPr bwMode="auto">
            <a:xfrm>
              <a:off x="1698" y="1257"/>
              <a:ext cx="76" cy="55"/>
            </a:xfrm>
            <a:custGeom>
              <a:avLst/>
              <a:gdLst>
                <a:gd name="T0" fmla="*/ 53 w 65"/>
                <a:gd name="T1" fmla="*/ 41 h 47"/>
                <a:gd name="T2" fmla="*/ 27 w 65"/>
                <a:gd name="T3" fmla="*/ 41 h 47"/>
                <a:gd name="T4" fmla="*/ 14 w 65"/>
                <a:gd name="T5" fmla="*/ 27 h 47"/>
                <a:gd name="T6" fmla="*/ 27 w 65"/>
                <a:gd name="T7" fmla="*/ 14 h 47"/>
                <a:gd name="T8" fmla="*/ 53 w 65"/>
                <a:gd name="T9" fmla="*/ 14 h 47"/>
                <a:gd name="T10" fmla="*/ 54 w 65"/>
                <a:gd name="T11" fmla="*/ 14 h 47"/>
                <a:gd name="T12" fmla="*/ 76 w 65"/>
                <a:gd name="T13" fmla="*/ 14 h 47"/>
                <a:gd name="T14" fmla="*/ 53 w 65"/>
                <a:gd name="T15" fmla="*/ 0 h 47"/>
                <a:gd name="T16" fmla="*/ 27 w 65"/>
                <a:gd name="T17" fmla="*/ 0 h 47"/>
                <a:gd name="T18" fmla="*/ 0 w 65"/>
                <a:gd name="T19" fmla="*/ 27 h 47"/>
                <a:gd name="T20" fmla="*/ 27 w 65"/>
                <a:gd name="T21" fmla="*/ 55 h 47"/>
                <a:gd name="T22" fmla="*/ 53 w 65"/>
                <a:gd name="T23" fmla="*/ 55 h 47"/>
                <a:gd name="T24" fmla="*/ 76 w 65"/>
                <a:gd name="T25" fmla="*/ 41 h 47"/>
                <a:gd name="T26" fmla="*/ 54 w 65"/>
                <a:gd name="T27" fmla="*/ 41 h 47"/>
                <a:gd name="T28" fmla="*/ 53 w 65"/>
                <a:gd name="T29" fmla="*/ 41 h 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5" h="47">
                  <a:moveTo>
                    <a:pt x="45" y="35"/>
                  </a:moveTo>
                  <a:cubicBezTo>
                    <a:pt x="23" y="35"/>
                    <a:pt x="23" y="35"/>
                    <a:pt x="23" y="35"/>
                  </a:cubicBezTo>
                  <a:cubicBezTo>
                    <a:pt x="17" y="35"/>
                    <a:pt x="12" y="30"/>
                    <a:pt x="12" y="23"/>
                  </a:cubicBezTo>
                  <a:cubicBezTo>
                    <a:pt x="12" y="17"/>
                    <a:pt x="17" y="12"/>
                    <a:pt x="23" y="12"/>
                  </a:cubicBezTo>
                  <a:cubicBezTo>
                    <a:pt x="45" y="12"/>
                    <a:pt x="45" y="12"/>
                    <a:pt x="45" y="12"/>
                  </a:cubicBezTo>
                  <a:cubicBezTo>
                    <a:pt x="45" y="12"/>
                    <a:pt x="46" y="12"/>
                    <a:pt x="46" y="12"/>
                  </a:cubicBezTo>
                  <a:cubicBezTo>
                    <a:pt x="65" y="12"/>
                    <a:pt x="65" y="12"/>
                    <a:pt x="65" y="12"/>
                  </a:cubicBezTo>
                  <a:cubicBezTo>
                    <a:pt x="61" y="5"/>
                    <a:pt x="54" y="0"/>
                    <a:pt x="45" y="0"/>
                  </a:cubicBezTo>
                  <a:cubicBezTo>
                    <a:pt x="23" y="0"/>
                    <a:pt x="23" y="0"/>
                    <a:pt x="23" y="0"/>
                  </a:cubicBezTo>
                  <a:cubicBezTo>
                    <a:pt x="10" y="0"/>
                    <a:pt x="0" y="10"/>
                    <a:pt x="0" y="23"/>
                  </a:cubicBezTo>
                  <a:cubicBezTo>
                    <a:pt x="0" y="36"/>
                    <a:pt x="10" y="47"/>
                    <a:pt x="23" y="47"/>
                  </a:cubicBezTo>
                  <a:cubicBezTo>
                    <a:pt x="45" y="47"/>
                    <a:pt x="45" y="47"/>
                    <a:pt x="45" y="47"/>
                  </a:cubicBezTo>
                  <a:cubicBezTo>
                    <a:pt x="54" y="47"/>
                    <a:pt x="61" y="42"/>
                    <a:pt x="65" y="35"/>
                  </a:cubicBezTo>
                  <a:cubicBezTo>
                    <a:pt x="46" y="35"/>
                    <a:pt x="46" y="35"/>
                    <a:pt x="46" y="35"/>
                  </a:cubicBezTo>
                  <a:cubicBezTo>
                    <a:pt x="46" y="35"/>
                    <a:pt x="45" y="35"/>
                    <a:pt x="45" y="35"/>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216" name="Freeform 103"/>
            <p:cNvSpPr>
              <a:spLocks/>
            </p:cNvSpPr>
            <p:nvPr/>
          </p:nvSpPr>
          <p:spPr bwMode="auto">
            <a:xfrm>
              <a:off x="1783" y="1276"/>
              <a:ext cx="17" cy="16"/>
            </a:xfrm>
            <a:custGeom>
              <a:avLst/>
              <a:gdLst>
                <a:gd name="T0" fmla="*/ 17 w 14"/>
                <a:gd name="T1" fmla="*/ 0 h 14"/>
                <a:gd name="T2" fmla="*/ 1 w 14"/>
                <a:gd name="T3" fmla="*/ 0 h 14"/>
                <a:gd name="T4" fmla="*/ 0 w 14"/>
                <a:gd name="T5" fmla="*/ 8 h 14"/>
                <a:gd name="T6" fmla="*/ 1 w 14"/>
                <a:gd name="T7" fmla="*/ 16 h 14"/>
                <a:gd name="T8" fmla="*/ 17 w 14"/>
                <a:gd name="T9" fmla="*/ 16 h 14"/>
                <a:gd name="T10" fmla="*/ 15 w 14"/>
                <a:gd name="T11" fmla="*/ 8 h 14"/>
                <a:gd name="T12" fmla="*/ 17 w 14"/>
                <a:gd name="T13" fmla="*/ 0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4">
                  <a:moveTo>
                    <a:pt x="14" y="0"/>
                  </a:moveTo>
                  <a:cubicBezTo>
                    <a:pt x="1" y="0"/>
                    <a:pt x="1" y="0"/>
                    <a:pt x="1" y="0"/>
                  </a:cubicBezTo>
                  <a:cubicBezTo>
                    <a:pt x="0" y="2"/>
                    <a:pt x="0" y="5"/>
                    <a:pt x="0" y="7"/>
                  </a:cubicBezTo>
                  <a:cubicBezTo>
                    <a:pt x="0" y="10"/>
                    <a:pt x="0" y="12"/>
                    <a:pt x="1" y="14"/>
                  </a:cubicBezTo>
                  <a:cubicBezTo>
                    <a:pt x="14" y="14"/>
                    <a:pt x="14" y="14"/>
                    <a:pt x="14" y="14"/>
                  </a:cubicBezTo>
                  <a:cubicBezTo>
                    <a:pt x="13" y="12"/>
                    <a:pt x="12" y="10"/>
                    <a:pt x="12" y="7"/>
                  </a:cubicBezTo>
                  <a:cubicBezTo>
                    <a:pt x="12" y="5"/>
                    <a:pt x="13" y="2"/>
                    <a:pt x="14" y="0"/>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217" name="Freeform 104"/>
            <p:cNvSpPr>
              <a:spLocks/>
            </p:cNvSpPr>
            <p:nvPr/>
          </p:nvSpPr>
          <p:spPr bwMode="auto">
            <a:xfrm>
              <a:off x="1787" y="1257"/>
              <a:ext cx="77" cy="55"/>
            </a:xfrm>
            <a:custGeom>
              <a:avLst/>
              <a:gdLst>
                <a:gd name="T0" fmla="*/ 49 w 66"/>
                <a:gd name="T1" fmla="*/ 0 h 47"/>
                <a:gd name="T2" fmla="*/ 23 w 66"/>
                <a:gd name="T3" fmla="*/ 0 h 47"/>
                <a:gd name="T4" fmla="*/ 0 w 66"/>
                <a:gd name="T5" fmla="*/ 14 h 47"/>
                <a:gd name="T6" fmla="*/ 22 w 66"/>
                <a:gd name="T7" fmla="*/ 14 h 47"/>
                <a:gd name="T8" fmla="*/ 23 w 66"/>
                <a:gd name="T9" fmla="*/ 14 h 47"/>
                <a:gd name="T10" fmla="*/ 49 w 66"/>
                <a:gd name="T11" fmla="*/ 14 h 47"/>
                <a:gd name="T12" fmla="*/ 63 w 66"/>
                <a:gd name="T13" fmla="*/ 27 h 47"/>
                <a:gd name="T14" fmla="*/ 49 w 66"/>
                <a:gd name="T15" fmla="*/ 41 h 47"/>
                <a:gd name="T16" fmla="*/ 23 w 66"/>
                <a:gd name="T17" fmla="*/ 41 h 47"/>
                <a:gd name="T18" fmla="*/ 22 w 66"/>
                <a:gd name="T19" fmla="*/ 41 h 47"/>
                <a:gd name="T20" fmla="*/ 0 w 66"/>
                <a:gd name="T21" fmla="*/ 41 h 47"/>
                <a:gd name="T22" fmla="*/ 23 w 66"/>
                <a:gd name="T23" fmla="*/ 55 h 47"/>
                <a:gd name="T24" fmla="*/ 49 w 66"/>
                <a:gd name="T25" fmla="*/ 55 h 47"/>
                <a:gd name="T26" fmla="*/ 77 w 66"/>
                <a:gd name="T27" fmla="*/ 27 h 47"/>
                <a:gd name="T28" fmla="*/ 49 w 66"/>
                <a:gd name="T29" fmla="*/ 0 h 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 h="47">
                  <a:moveTo>
                    <a:pt x="42" y="0"/>
                  </a:moveTo>
                  <a:cubicBezTo>
                    <a:pt x="20" y="0"/>
                    <a:pt x="20" y="0"/>
                    <a:pt x="20" y="0"/>
                  </a:cubicBezTo>
                  <a:cubicBezTo>
                    <a:pt x="11" y="0"/>
                    <a:pt x="4" y="5"/>
                    <a:pt x="0" y="12"/>
                  </a:cubicBezTo>
                  <a:cubicBezTo>
                    <a:pt x="19" y="12"/>
                    <a:pt x="19" y="12"/>
                    <a:pt x="19" y="12"/>
                  </a:cubicBezTo>
                  <a:cubicBezTo>
                    <a:pt x="19" y="12"/>
                    <a:pt x="20" y="12"/>
                    <a:pt x="20" y="12"/>
                  </a:cubicBezTo>
                  <a:cubicBezTo>
                    <a:pt x="42" y="12"/>
                    <a:pt x="42" y="12"/>
                    <a:pt x="42" y="12"/>
                  </a:cubicBezTo>
                  <a:cubicBezTo>
                    <a:pt x="48" y="12"/>
                    <a:pt x="54" y="17"/>
                    <a:pt x="54" y="23"/>
                  </a:cubicBezTo>
                  <a:cubicBezTo>
                    <a:pt x="54" y="30"/>
                    <a:pt x="48" y="35"/>
                    <a:pt x="42" y="35"/>
                  </a:cubicBezTo>
                  <a:cubicBezTo>
                    <a:pt x="20" y="35"/>
                    <a:pt x="20" y="35"/>
                    <a:pt x="20" y="35"/>
                  </a:cubicBezTo>
                  <a:cubicBezTo>
                    <a:pt x="20" y="35"/>
                    <a:pt x="19" y="35"/>
                    <a:pt x="19" y="35"/>
                  </a:cubicBezTo>
                  <a:cubicBezTo>
                    <a:pt x="0" y="35"/>
                    <a:pt x="0" y="35"/>
                    <a:pt x="0" y="35"/>
                  </a:cubicBezTo>
                  <a:cubicBezTo>
                    <a:pt x="4" y="42"/>
                    <a:pt x="11" y="47"/>
                    <a:pt x="20" y="47"/>
                  </a:cubicBezTo>
                  <a:cubicBezTo>
                    <a:pt x="42" y="47"/>
                    <a:pt x="42" y="47"/>
                    <a:pt x="42" y="47"/>
                  </a:cubicBezTo>
                  <a:cubicBezTo>
                    <a:pt x="55" y="47"/>
                    <a:pt x="66" y="36"/>
                    <a:pt x="66" y="23"/>
                  </a:cubicBezTo>
                  <a:cubicBezTo>
                    <a:pt x="66" y="10"/>
                    <a:pt x="55" y="0"/>
                    <a:pt x="42" y="0"/>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sp>
          <p:nvSpPr>
            <p:cNvPr id="90218" name="Freeform 105"/>
            <p:cNvSpPr>
              <a:spLocks noEditPoints="1"/>
            </p:cNvSpPr>
            <p:nvPr/>
          </p:nvSpPr>
          <p:spPr bwMode="auto">
            <a:xfrm>
              <a:off x="1668" y="1172"/>
              <a:ext cx="225" cy="225"/>
            </a:xfrm>
            <a:custGeom>
              <a:avLst/>
              <a:gdLst>
                <a:gd name="T0" fmla="*/ 113 w 192"/>
                <a:gd name="T1" fmla="*/ 14 h 192"/>
                <a:gd name="T2" fmla="*/ 211 w 192"/>
                <a:gd name="T3" fmla="*/ 113 h 192"/>
                <a:gd name="T4" fmla="*/ 113 w 192"/>
                <a:gd name="T5" fmla="*/ 211 h 192"/>
                <a:gd name="T6" fmla="*/ 14 w 192"/>
                <a:gd name="T7" fmla="*/ 113 h 192"/>
                <a:gd name="T8" fmla="*/ 113 w 192"/>
                <a:gd name="T9" fmla="*/ 14 h 192"/>
                <a:gd name="T10" fmla="*/ 113 w 192"/>
                <a:gd name="T11" fmla="*/ 0 h 192"/>
                <a:gd name="T12" fmla="*/ 0 w 192"/>
                <a:gd name="T13" fmla="*/ 113 h 192"/>
                <a:gd name="T14" fmla="*/ 113 w 192"/>
                <a:gd name="T15" fmla="*/ 225 h 192"/>
                <a:gd name="T16" fmla="*/ 225 w 192"/>
                <a:gd name="T17" fmla="*/ 113 h 192"/>
                <a:gd name="T18" fmla="*/ 113 w 192"/>
                <a:gd name="T19" fmla="*/ 0 h 1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192">
                  <a:moveTo>
                    <a:pt x="96" y="12"/>
                  </a:moveTo>
                  <a:cubicBezTo>
                    <a:pt x="142" y="12"/>
                    <a:pt x="180" y="50"/>
                    <a:pt x="180" y="96"/>
                  </a:cubicBezTo>
                  <a:cubicBezTo>
                    <a:pt x="180" y="143"/>
                    <a:pt x="142" y="180"/>
                    <a:pt x="96" y="180"/>
                  </a:cubicBezTo>
                  <a:cubicBezTo>
                    <a:pt x="49" y="180"/>
                    <a:pt x="12" y="143"/>
                    <a:pt x="12" y="96"/>
                  </a:cubicBezTo>
                  <a:cubicBezTo>
                    <a:pt x="12" y="50"/>
                    <a:pt x="49" y="12"/>
                    <a:pt x="96" y="12"/>
                  </a:cubicBezTo>
                  <a:moveTo>
                    <a:pt x="96" y="0"/>
                  </a:moveTo>
                  <a:cubicBezTo>
                    <a:pt x="43" y="0"/>
                    <a:pt x="0" y="43"/>
                    <a:pt x="0" y="96"/>
                  </a:cubicBezTo>
                  <a:cubicBezTo>
                    <a:pt x="0" y="149"/>
                    <a:pt x="43" y="192"/>
                    <a:pt x="96" y="192"/>
                  </a:cubicBezTo>
                  <a:cubicBezTo>
                    <a:pt x="149" y="192"/>
                    <a:pt x="192" y="149"/>
                    <a:pt x="192" y="96"/>
                  </a:cubicBezTo>
                  <a:cubicBezTo>
                    <a:pt x="192" y="43"/>
                    <a:pt x="149" y="0"/>
                    <a:pt x="96" y="0"/>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lIns="93234" tIns="46616" rIns="93234" bIns="46616"/>
            <a:lstStyle/>
            <a:p>
              <a:pPr marL="0" marR="0" lvl="0" indent="0" algn="l" defTabSz="9318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S PGothic" pitchFamily="34" charset="-128"/>
                <a:cs typeface="+mn-cs"/>
              </a:endParaRPr>
            </a:p>
          </p:txBody>
        </p:sp>
      </p:grpSp>
    </p:spTree>
    <p:extLst>
      <p:ext uri="{BB962C8B-B14F-4D97-AF65-F5344CB8AC3E}">
        <p14:creationId xmlns:p14="http://schemas.microsoft.com/office/powerpoint/2010/main" val="1443634032"/>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1" y="296898"/>
            <a:ext cx="11773301" cy="917575"/>
          </a:xfrm>
        </p:spPr>
        <p:txBody>
          <a:bodyPr/>
          <a:lstStyle/>
          <a:p>
            <a:pPr defTabSz="932563" fontAlgn="auto">
              <a:spcAft>
                <a:spcPts val="0"/>
              </a:spcAft>
              <a:defRPr/>
            </a:pPr>
            <a:r>
              <a:rPr sz="5399"/>
              <a:t>Access Control: RBAC</a:t>
            </a:r>
          </a:p>
        </p:txBody>
      </p:sp>
      <p:sp>
        <p:nvSpPr>
          <p:cNvPr id="3" name="Content Placeholder 2"/>
          <p:cNvSpPr>
            <a:spLocks noGrp="1"/>
          </p:cNvSpPr>
          <p:nvPr>
            <p:ph idx="4294967295"/>
          </p:nvPr>
        </p:nvSpPr>
        <p:spPr>
          <a:xfrm>
            <a:off x="336550" y="2128838"/>
            <a:ext cx="5819775" cy="2187575"/>
          </a:xfrm>
        </p:spPr>
        <p:txBody>
          <a:bodyPr numCol="1" anchor="t" anchorCtr="0" compatLnSpc="1">
            <a:prstTxWarp prst="textNoShape">
              <a:avLst/>
            </a:prstTxWarp>
          </a:bodyPr>
          <a:lstStyle/>
          <a:p>
            <a:pPr marL="0" indent="0">
              <a:buFont typeface="Arial" panose="020B0604020202020204" pitchFamily="34" charset="0"/>
              <a:buNone/>
            </a:pPr>
            <a:r>
              <a:rPr lang="en-US" altLang="en-US" sz="2800" smtClean="0">
                <a:solidFill>
                  <a:schemeClr val="tx1"/>
                </a:solidFill>
                <a:cs typeface="Segoe UI" panose="020B0502040204020203" pitchFamily="34" charset="0"/>
              </a:rPr>
              <a:t>What is RBAC</a:t>
            </a:r>
          </a:p>
          <a:p>
            <a:pPr marL="0" indent="0" fontAlgn="ctr">
              <a:lnSpc>
                <a:spcPct val="100000"/>
              </a:lnSpc>
              <a:spcBef>
                <a:spcPts val="1000"/>
              </a:spcBef>
            </a:pPr>
            <a:r>
              <a:rPr lang="en-US" altLang="en-US" sz="2000" smtClean="0">
                <a:solidFill>
                  <a:schemeClr val="tx1"/>
                </a:solidFill>
                <a:cs typeface="Segoe UI" panose="020B0502040204020203" pitchFamily="34" charset="0"/>
              </a:rPr>
              <a:t>Allows secure access with granular permissions to resources</a:t>
            </a:r>
          </a:p>
          <a:p>
            <a:pPr marL="0" indent="0" fontAlgn="ctr">
              <a:lnSpc>
                <a:spcPct val="100000"/>
              </a:lnSpc>
              <a:spcBef>
                <a:spcPts val="1000"/>
              </a:spcBef>
            </a:pPr>
            <a:r>
              <a:rPr lang="en-US" altLang="en-US" sz="2000" smtClean="0">
                <a:solidFill>
                  <a:schemeClr val="tx1"/>
                </a:solidFill>
                <a:cs typeface="Segoe UI" panose="020B0502040204020203" pitchFamily="34" charset="0"/>
              </a:rPr>
              <a:t>Assignable to users, groups or service principals</a:t>
            </a:r>
          </a:p>
          <a:p>
            <a:pPr marL="0" indent="0" fontAlgn="ctr">
              <a:lnSpc>
                <a:spcPct val="100000"/>
              </a:lnSpc>
              <a:spcBef>
                <a:spcPts val="1000"/>
              </a:spcBef>
            </a:pPr>
            <a:r>
              <a:rPr lang="en-US" altLang="en-US" sz="2000" smtClean="0">
                <a:solidFill>
                  <a:schemeClr val="tx1"/>
                </a:solidFill>
                <a:cs typeface="Segoe UI" panose="020B0502040204020203" pitchFamily="34" charset="0"/>
              </a:rPr>
              <a:t>Built-in roles make it easy to get started</a:t>
            </a:r>
          </a:p>
        </p:txBody>
      </p:sp>
      <p:sp>
        <p:nvSpPr>
          <p:cNvPr id="5" name="Content Placeholder 2"/>
          <p:cNvSpPr txBox="1">
            <a:spLocks/>
          </p:cNvSpPr>
          <p:nvPr/>
        </p:nvSpPr>
        <p:spPr>
          <a:xfrm>
            <a:off x="6316663" y="1211263"/>
            <a:ext cx="5819775" cy="2132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ctr" latinLnBrk="0" hangingPunct="1">
              <a:lnSpc>
                <a:spcPct val="100000"/>
              </a:lnSpc>
              <a:spcBef>
                <a:spcPts val="1000"/>
              </a:spcBef>
              <a:spcAft>
                <a:spcPct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FFFFFF"/>
                </a:solidFill>
                <a:effectLst/>
                <a:uLnTx/>
                <a:uFillTx/>
                <a:latin typeface="Segoe UI Light"/>
                <a:ea typeface="Segoe UI" pitchFamily="34" charset="0"/>
                <a:cs typeface="Segoe UI" pitchFamily="34" charset="0"/>
              </a:rPr>
              <a:t>Role Definitions</a:t>
            </a:r>
          </a:p>
          <a:p>
            <a:pPr marL="228600" marR="0" lvl="0" indent="-228600" algn="l" defTabSz="914400" rtl="0" eaLnBrk="1" fontAlgn="ctr" latinLnBrk="0" hangingPunct="1">
              <a:lnSpc>
                <a:spcPct val="100000"/>
              </a:lnSpc>
              <a:spcBef>
                <a:spcPts val="1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Segoe UI Light"/>
                <a:ea typeface="Segoe UI" pitchFamily="34" charset="0"/>
                <a:cs typeface="Segoe UI" pitchFamily="34" charset="0"/>
              </a:rPr>
              <a:t>D</a:t>
            </a:r>
            <a:r>
              <a:rPr kumimoji="0" lang="en-US" sz="2000" b="0" i="0" u="none" strike="noStrike" kern="1200" cap="none" spc="0" normalizeH="0" baseline="0" noProof="0" dirty="0" smtClean="0">
                <a:ln>
                  <a:noFill/>
                </a:ln>
                <a:solidFill>
                  <a:srgbClr val="FFFFFF"/>
                </a:solidFill>
                <a:effectLst/>
                <a:uLnTx/>
                <a:uFillTx/>
                <a:latin typeface="Segoe UI Light"/>
                <a:ea typeface="Segoe UI" pitchFamily="34" charset="0"/>
                <a:cs typeface="Segoe UI" pitchFamily="34" charset="0"/>
              </a:rPr>
              <a:t>escribes </a:t>
            </a:r>
            <a:r>
              <a:rPr kumimoji="0" lang="en-US" sz="2000" b="0" i="0" u="none" strike="noStrike" kern="1200" cap="none" spc="0" normalizeH="0" baseline="0" noProof="0" dirty="0">
                <a:ln>
                  <a:noFill/>
                </a:ln>
                <a:solidFill>
                  <a:srgbClr val="FFFFFF"/>
                </a:solidFill>
                <a:effectLst/>
                <a:uLnTx/>
                <a:uFillTx/>
                <a:latin typeface="Segoe UI Light"/>
                <a:ea typeface="Segoe UI" pitchFamily="34" charset="0"/>
                <a:cs typeface="Segoe UI" pitchFamily="34" charset="0"/>
              </a:rPr>
              <a:t>the set of permissions (e.g. read actions)</a:t>
            </a:r>
          </a:p>
          <a:p>
            <a:pPr marL="228600" marR="0" lvl="0" indent="-228600" algn="l" defTabSz="914400" rtl="0" eaLnBrk="1" fontAlgn="ctr" latinLnBrk="0" hangingPunct="1">
              <a:lnSpc>
                <a:spcPct val="100000"/>
              </a:lnSpc>
              <a:spcBef>
                <a:spcPts val="1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rgbClr val="FFFFFF"/>
                </a:solidFill>
                <a:effectLst/>
                <a:uLnTx/>
                <a:uFillTx/>
                <a:latin typeface="Segoe UI Light"/>
                <a:ea typeface="Segoe UI" pitchFamily="34" charset="0"/>
                <a:cs typeface="Segoe UI" pitchFamily="34" charset="0"/>
              </a:rPr>
              <a:t>Can </a:t>
            </a:r>
            <a:r>
              <a:rPr kumimoji="0" lang="en-US" sz="2000" b="0" i="0" u="none" strike="noStrike" kern="1200" cap="none" spc="0" normalizeH="0" baseline="0" noProof="0" dirty="0">
                <a:ln>
                  <a:noFill/>
                </a:ln>
                <a:solidFill>
                  <a:srgbClr val="FFFFFF"/>
                </a:solidFill>
                <a:effectLst/>
                <a:uLnTx/>
                <a:uFillTx/>
                <a:latin typeface="Segoe UI Light"/>
                <a:ea typeface="Segoe UI" pitchFamily="34" charset="0"/>
                <a:cs typeface="Segoe UI" pitchFamily="34" charset="0"/>
              </a:rPr>
              <a:t>be used in multiple assignments</a:t>
            </a:r>
          </a:p>
          <a:p>
            <a:pPr marL="457024" marR="0" lvl="1" indent="0" algn="l" defTabSz="914400" rtl="0" eaLnBrk="1" fontAlgn="ctr" latinLnBrk="0" hangingPunct="1">
              <a:lnSpc>
                <a:spcPct val="100000"/>
              </a:lnSpc>
              <a:spcBef>
                <a:spcPts val="500"/>
              </a:spcBef>
              <a:spcAft>
                <a:spcPct val="0"/>
              </a:spcAft>
              <a:buClrTx/>
              <a:buSzTx/>
              <a:buFont typeface="Arial" panose="020B0604020202020204" pitchFamily="34" charset="0"/>
              <a:buNone/>
              <a:tabLst/>
              <a:defRPr/>
            </a:pPr>
            <a:endParaRPr kumimoji="0" lang="en-US" sz="1599" b="0" i="0" u="none" strike="noStrike" kern="120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6" name="Content Placeholder 2"/>
          <p:cNvSpPr txBox="1">
            <a:spLocks/>
          </p:cNvSpPr>
          <p:nvPr/>
        </p:nvSpPr>
        <p:spPr>
          <a:xfrm>
            <a:off x="6316663" y="3222625"/>
            <a:ext cx="5726112" cy="2730500"/>
          </a:xfrm>
          <a:prstGeom prst="rect">
            <a:avLst/>
          </a:prstGeom>
        </p:spPr>
        <p:txBody>
          <a:bodyPr lIns="186468" tIns="149175" rIns="186468" bIns="149175"/>
          <a:lstStyle>
            <a:lvl1pPr defTabSz="895350">
              <a:lnSpc>
                <a:spcPct val="90000"/>
              </a:lnSpc>
              <a:spcBef>
                <a:spcPct val="20000"/>
              </a:spcBef>
              <a:buSzPct val="90000"/>
              <a:buFont typeface="Arial" panose="020B0604020202020204" pitchFamily="34" charset="0"/>
              <a:buChar char="•"/>
              <a:defRPr sz="3900">
                <a:solidFill>
                  <a:schemeClr val="tx1"/>
                </a:solidFill>
                <a:latin typeface="Segoe UI Light" panose="020B0502040204020203" pitchFamily="34" charset="0"/>
              </a:defRPr>
            </a:lvl1pPr>
            <a:lvl2pPr marL="227013" indent="-227013" defTabSz="895350">
              <a:lnSpc>
                <a:spcPct val="90000"/>
              </a:lnSpc>
              <a:spcBef>
                <a:spcPct val="20000"/>
              </a:spcBef>
              <a:buSzPct val="90000"/>
              <a:buFont typeface="Arial" panose="020B0604020202020204" pitchFamily="34" charset="0"/>
              <a:buChar char="•"/>
              <a:defRPr sz="2400">
                <a:solidFill>
                  <a:schemeClr val="tx1"/>
                </a:solidFill>
                <a:latin typeface="Segoe UI" panose="020B0502040204020203" pitchFamily="34" charset="0"/>
              </a:defRPr>
            </a:lvl2pPr>
            <a:lvl3pPr marL="447675" indent="-223838" defTabSz="895350">
              <a:lnSpc>
                <a:spcPct val="90000"/>
              </a:lnSpc>
              <a:spcBef>
                <a:spcPct val="20000"/>
              </a:spcBef>
              <a:buSzPct val="90000"/>
              <a:buFont typeface="Arial" panose="020B0604020202020204" pitchFamily="34" charset="0"/>
              <a:buChar char="•"/>
              <a:defRPr sz="2400">
                <a:solidFill>
                  <a:schemeClr val="tx1"/>
                </a:solidFill>
                <a:latin typeface="Segoe UI" panose="020B0502040204020203" pitchFamily="34" charset="0"/>
              </a:defRPr>
            </a:lvl3pPr>
            <a:lvl4pPr marL="723900" indent="-276225" defTabSz="895350">
              <a:lnSpc>
                <a:spcPct val="90000"/>
              </a:lnSpc>
              <a:spcBef>
                <a:spcPct val="20000"/>
              </a:spcBef>
              <a:buSzPct val="90000"/>
              <a:buFont typeface="Arial" panose="020B0604020202020204" pitchFamily="34" charset="0"/>
              <a:buChar char="•"/>
              <a:defRPr sz="2000">
                <a:solidFill>
                  <a:schemeClr val="tx1"/>
                </a:solidFill>
                <a:latin typeface="Segoe UI" panose="020B0502040204020203" pitchFamily="34" charset="0"/>
              </a:defRPr>
            </a:lvl4pPr>
            <a:lvl5pPr marL="1012825" indent="-287338" defTabSz="895350">
              <a:lnSpc>
                <a:spcPct val="90000"/>
              </a:lnSpc>
              <a:spcBef>
                <a:spcPct val="20000"/>
              </a:spcBef>
              <a:buSzPct val="90000"/>
              <a:buFont typeface="Arial" panose="020B0604020202020204" pitchFamily="34" charset="0"/>
              <a:buChar char="•"/>
              <a:defRPr sz="2000">
                <a:solidFill>
                  <a:schemeClr val="tx1"/>
                </a:solidFill>
                <a:latin typeface="Segoe UI" panose="020B0502040204020203" pitchFamily="34" charset="0"/>
              </a:defRPr>
            </a:lvl5pPr>
            <a:lvl6pPr marL="1470025" indent="-287338" defTabSz="895350" fontAlgn="base">
              <a:lnSpc>
                <a:spcPct val="90000"/>
              </a:lnSpc>
              <a:spcBef>
                <a:spcPct val="20000"/>
              </a:spcBef>
              <a:spcAft>
                <a:spcPct val="0"/>
              </a:spcAft>
              <a:buSzPct val="90000"/>
              <a:buFont typeface="Arial" panose="020B0604020202020204" pitchFamily="34" charset="0"/>
              <a:buChar char="•"/>
              <a:defRPr sz="2000">
                <a:solidFill>
                  <a:schemeClr val="tx1"/>
                </a:solidFill>
                <a:latin typeface="Segoe UI" panose="020B0502040204020203" pitchFamily="34" charset="0"/>
              </a:defRPr>
            </a:lvl6pPr>
            <a:lvl7pPr marL="1927225" indent="-287338" defTabSz="895350" fontAlgn="base">
              <a:lnSpc>
                <a:spcPct val="90000"/>
              </a:lnSpc>
              <a:spcBef>
                <a:spcPct val="20000"/>
              </a:spcBef>
              <a:spcAft>
                <a:spcPct val="0"/>
              </a:spcAft>
              <a:buSzPct val="90000"/>
              <a:buFont typeface="Arial" panose="020B0604020202020204" pitchFamily="34" charset="0"/>
              <a:buChar char="•"/>
              <a:defRPr sz="2000">
                <a:solidFill>
                  <a:schemeClr val="tx1"/>
                </a:solidFill>
                <a:latin typeface="Segoe UI" panose="020B0502040204020203" pitchFamily="34" charset="0"/>
              </a:defRPr>
            </a:lvl7pPr>
            <a:lvl8pPr marL="2384425" indent="-287338" defTabSz="895350" fontAlgn="base">
              <a:lnSpc>
                <a:spcPct val="90000"/>
              </a:lnSpc>
              <a:spcBef>
                <a:spcPct val="20000"/>
              </a:spcBef>
              <a:spcAft>
                <a:spcPct val="0"/>
              </a:spcAft>
              <a:buSzPct val="90000"/>
              <a:buFont typeface="Arial" panose="020B0604020202020204" pitchFamily="34" charset="0"/>
              <a:buChar char="•"/>
              <a:defRPr sz="2000">
                <a:solidFill>
                  <a:schemeClr val="tx1"/>
                </a:solidFill>
                <a:latin typeface="Segoe UI" panose="020B0502040204020203" pitchFamily="34" charset="0"/>
              </a:defRPr>
            </a:lvl8pPr>
            <a:lvl9pPr marL="2841625" indent="-287338" defTabSz="895350" fontAlgn="base">
              <a:lnSpc>
                <a:spcPct val="90000"/>
              </a:lnSpc>
              <a:spcBef>
                <a:spcPct val="20000"/>
              </a:spcBef>
              <a:spcAft>
                <a:spcPct val="0"/>
              </a:spcAft>
              <a:buSzPct val="90000"/>
              <a:buFont typeface="Arial" panose="020B0604020202020204" pitchFamily="34" charset="0"/>
              <a:buChar char="•"/>
              <a:defRPr sz="2000">
                <a:solidFill>
                  <a:schemeClr val="tx1"/>
                </a:solidFill>
                <a:latin typeface="Segoe UI" panose="020B0502040204020203" pitchFamily="34" charset="0"/>
              </a:defRPr>
            </a:lvl9pPr>
          </a:lstStyle>
          <a:p>
            <a:pPr marL="0" marR="0" lvl="0" indent="0" algn="l" defTabSz="895350" rtl="0" eaLnBrk="1" fontAlgn="ctr"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2800" b="0" i="0" u="none" strike="noStrike" kern="1200" cap="none" spc="0" normalizeH="0" baseline="0" noProof="0">
                <a:ln>
                  <a:noFill/>
                </a:ln>
                <a:solidFill>
                  <a:srgbClr val="FFFFFF"/>
                </a:solidFill>
                <a:effectLst/>
                <a:uLnTx/>
                <a:uFillTx/>
                <a:latin typeface="Segoe UI Light" panose="020B0502040204020203" pitchFamily="34" charset="0"/>
                <a:ea typeface="MS PGothic" pitchFamily="34" charset="-128"/>
                <a:cs typeface="Segoe UI" panose="020B0502040204020203" pitchFamily="34" charset="0"/>
              </a:rPr>
              <a:t>Role Assignments</a:t>
            </a:r>
          </a:p>
          <a:p>
            <a:pPr marL="227013" marR="0" lvl="1" indent="-227013" algn="l" defTabSz="895350" rtl="0" eaLnBrk="1" fontAlgn="ctr" latinLnBrk="0" hangingPunct="1">
              <a:lnSpc>
                <a:spcPct val="100000"/>
              </a:lnSpc>
              <a:spcBef>
                <a:spcPts val="100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a:ln>
                  <a:noFill/>
                </a:ln>
                <a:solidFill>
                  <a:srgbClr val="FFFFFF"/>
                </a:solidFill>
                <a:effectLst/>
                <a:uLnTx/>
                <a:uFillTx/>
                <a:latin typeface="Segoe UI Light" panose="020B0502040204020203" pitchFamily="34" charset="0"/>
                <a:ea typeface="MS PGothic" pitchFamily="34" charset="-128"/>
                <a:cs typeface="Segoe UI" panose="020B0502040204020203" pitchFamily="34" charset="0"/>
              </a:rPr>
              <a:t>Associate role definitions with an identity (e.g. user/group) at a scope (e.g. resource group)</a:t>
            </a:r>
          </a:p>
          <a:p>
            <a:pPr marL="227013" marR="0" lvl="1" indent="-227013" algn="l" defTabSz="895350" rtl="0" eaLnBrk="1" fontAlgn="ctr" latinLnBrk="0" hangingPunct="1">
              <a:lnSpc>
                <a:spcPct val="100000"/>
              </a:lnSpc>
              <a:spcBef>
                <a:spcPts val="100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a:ln>
                  <a:noFill/>
                </a:ln>
                <a:solidFill>
                  <a:srgbClr val="FFFFFF"/>
                </a:solidFill>
                <a:effectLst/>
                <a:uLnTx/>
                <a:uFillTx/>
                <a:latin typeface="Segoe UI Light" panose="020B0502040204020203" pitchFamily="34" charset="0"/>
                <a:ea typeface="MS PGothic" pitchFamily="34" charset="-128"/>
                <a:cs typeface="Segoe UI" panose="020B0502040204020203" pitchFamily="34" charset="0"/>
              </a:rPr>
              <a:t>Always inherited – subscription assignments apply to all resources</a:t>
            </a:r>
          </a:p>
          <a:p>
            <a:pPr marL="227013" marR="0" lvl="1" indent="-227013" algn="l" defTabSz="895350" rtl="0" eaLnBrk="1" fontAlgn="ctr" latinLnBrk="0" hangingPunct="1">
              <a:lnSpc>
                <a:spcPct val="100000"/>
              </a:lnSpc>
              <a:spcBef>
                <a:spcPts val="1000"/>
              </a:spcBef>
              <a:spcAft>
                <a:spcPct val="0"/>
              </a:spcAft>
              <a:buClrTx/>
              <a:buSzTx/>
              <a:buFont typeface="Arial" panose="020B0604020202020204" pitchFamily="34" charset="0"/>
              <a:buChar char="•"/>
              <a:tabLst/>
              <a:defRPr/>
            </a:pPr>
            <a:endParaRPr kumimoji="0" lang="en-US" altLang="en-US" sz="2800" b="0" i="0" u="none" strike="noStrike" kern="1200" cap="none" spc="0" normalizeH="0" baseline="0" noProof="0">
              <a:ln>
                <a:noFill/>
              </a:ln>
              <a:solidFill>
                <a:srgbClr val="FFFFFF"/>
              </a:solidFill>
              <a:effectLst/>
              <a:uLnTx/>
              <a:uFillTx/>
              <a:latin typeface="Segoe UI Light" panose="020B0502040204020203" pitchFamily="34" charset="0"/>
              <a:ea typeface="MS PGothic" pitchFamily="34" charset="-128"/>
              <a:cs typeface="Segoe UI" panose="020B0502040204020203" pitchFamily="34" charset="0"/>
            </a:endParaRPr>
          </a:p>
          <a:p>
            <a:pPr marL="227013" marR="0" lvl="1" indent="-227013" algn="l" defTabSz="89535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en-US" altLang="en-US" sz="2800" b="0" i="0" u="none" strike="noStrike" kern="1200" cap="none" spc="0" normalizeH="0" baseline="0" noProof="0">
              <a:ln>
                <a:noFill/>
              </a:ln>
              <a:solidFill>
                <a:srgbClr val="FFFFFF"/>
              </a:solidFill>
              <a:effectLst/>
              <a:uLnTx/>
              <a:uFillTx/>
              <a:latin typeface="Segoe UI Light" panose="020B0502040204020203" pitchFamily="34" charset="0"/>
              <a:ea typeface="MS PGothic" pitchFamily="34" charset="-128"/>
              <a:cs typeface="Segoe UI" panose="020B0502040204020203" pitchFamily="34" charset="0"/>
            </a:endParaRPr>
          </a:p>
        </p:txBody>
      </p:sp>
      <p:cxnSp>
        <p:nvCxnSpPr>
          <p:cNvPr id="7" name="Straight Connector 6"/>
          <p:cNvCxnSpPr/>
          <p:nvPr/>
        </p:nvCxnSpPr>
        <p:spPr>
          <a:xfrm>
            <a:off x="276225" y="2125663"/>
            <a:ext cx="488156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523038" y="4640263"/>
            <a:ext cx="488156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4013488"/>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1" y="296898"/>
            <a:ext cx="11773301" cy="917575"/>
          </a:xfrm>
        </p:spPr>
        <p:txBody>
          <a:bodyPr/>
          <a:lstStyle/>
          <a:p>
            <a:pPr defTabSz="932563" fontAlgn="auto">
              <a:spcAft>
                <a:spcPts val="0"/>
              </a:spcAft>
              <a:defRPr/>
            </a:pPr>
            <a:r>
              <a:rPr sz="5399"/>
              <a:t>Role Based Access Control</a:t>
            </a:r>
          </a:p>
        </p:txBody>
      </p:sp>
      <p:pic>
        <p:nvPicPr>
          <p:cNvPr id="9421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3425" y="1287463"/>
            <a:ext cx="10283825" cy="536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4183455"/>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1" y="296898"/>
            <a:ext cx="11773301" cy="917575"/>
          </a:xfrm>
        </p:spPr>
        <p:txBody>
          <a:bodyPr/>
          <a:lstStyle/>
          <a:p>
            <a:pPr defTabSz="932563" fontAlgn="auto">
              <a:spcAft>
                <a:spcPts val="0"/>
              </a:spcAft>
              <a:defRPr/>
            </a:pPr>
            <a:r>
              <a:rPr sz="5399" b="1"/>
              <a:t>Resource Tags</a:t>
            </a:r>
            <a:endParaRPr sz="5399"/>
          </a:p>
        </p:txBody>
      </p:sp>
      <p:sp>
        <p:nvSpPr>
          <p:cNvPr id="3" name="Content Placeholder 2"/>
          <p:cNvSpPr>
            <a:spLocks noGrp="1"/>
          </p:cNvSpPr>
          <p:nvPr>
            <p:ph idx="4294967295"/>
          </p:nvPr>
        </p:nvSpPr>
        <p:spPr>
          <a:xfrm>
            <a:off x="5557933" y="1059208"/>
            <a:ext cx="6877661" cy="2438054"/>
          </a:xfrm>
        </p:spPr>
        <p:txBody>
          <a:bodyPr>
            <a:noAutofit/>
          </a:bodyPr>
          <a:lstStyle/>
          <a:p>
            <a:pPr marL="349656" indent="-349656" defTabSz="932563" fontAlgn="auto">
              <a:lnSpc>
                <a:spcPct val="100000"/>
              </a:lnSpc>
              <a:spcAft>
                <a:spcPts val="0"/>
              </a:spcAft>
              <a:defRPr/>
            </a:pPr>
            <a:r>
              <a:rPr lang="en-US" sz="2300" dirty="0"/>
              <a:t>Name-value pairs assigned to resources or groups</a:t>
            </a:r>
          </a:p>
          <a:p>
            <a:pPr marL="349656" indent="-349656" defTabSz="932563" fontAlgn="auto">
              <a:lnSpc>
                <a:spcPct val="100000"/>
              </a:lnSpc>
              <a:spcAft>
                <a:spcPts val="0"/>
              </a:spcAft>
              <a:defRPr/>
            </a:pPr>
            <a:r>
              <a:rPr lang="en-US" sz="2300" dirty="0"/>
              <a:t>Subscription-wide taxonomy</a:t>
            </a:r>
          </a:p>
          <a:p>
            <a:pPr marL="349656" indent="-349656" defTabSz="932563" fontAlgn="auto">
              <a:lnSpc>
                <a:spcPct val="100000"/>
              </a:lnSpc>
              <a:spcAft>
                <a:spcPts val="0"/>
              </a:spcAft>
              <a:defRPr/>
            </a:pPr>
            <a:r>
              <a:rPr lang="en-US" sz="2300" dirty="0"/>
              <a:t>Each resource can have up to 15 tags</a:t>
            </a:r>
          </a:p>
        </p:txBody>
      </p:sp>
      <p:pic>
        <p:nvPicPr>
          <p:cNvPr id="9523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2725" y="1363663"/>
            <a:ext cx="5091113" cy="495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txBox="1">
            <a:spLocks/>
          </p:cNvSpPr>
          <p:nvPr/>
        </p:nvSpPr>
        <p:spPr>
          <a:xfrm>
            <a:off x="5454616" y="3421073"/>
            <a:ext cx="5882985" cy="976181"/>
          </a:xfrm>
          <a:prstGeom prst="rect">
            <a:avLst/>
          </a:prstGeom>
        </p:spPr>
        <p:txBody>
          <a:bodyPr lIns="146283" tIns="91427" rIns="146283" bIns="91427"/>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32742" rtl="0" eaLnBrk="1" fontAlgn="base" latinLnBrk="0" hangingPunct="1">
              <a:lnSpc>
                <a:spcPct val="90000"/>
              </a:lnSpc>
              <a:spcBef>
                <a:spcPct val="0"/>
              </a:spcBef>
              <a:spcAft>
                <a:spcPct val="0"/>
              </a:spcAft>
              <a:buClrTx/>
              <a:buSzTx/>
              <a:buFontTx/>
              <a:buNone/>
              <a:tabLst/>
              <a:defRPr/>
            </a:pPr>
            <a:r>
              <a:rPr kumimoji="0" lang="en-US" sz="4799" b="1" i="0" u="none" strike="noStrike" kern="1200" cap="none" spc="-102" normalizeH="0" baseline="0" noProof="0">
                <a:ln w="3175">
                  <a:noFill/>
                </a:ln>
                <a:gradFill>
                  <a:gsLst>
                    <a:gs pos="1250">
                      <a:srgbClr val="FFFFFF"/>
                    </a:gs>
                    <a:gs pos="100000">
                      <a:srgbClr val="FFFFFF"/>
                    </a:gs>
                  </a:gsLst>
                  <a:lin ang="5400000" scaled="0"/>
                </a:gradFill>
                <a:effectLst/>
                <a:uLnTx/>
                <a:uFillTx/>
                <a:latin typeface="Segoe UI Light"/>
                <a:ea typeface="+mn-ea"/>
                <a:cs typeface="Segoe UI" pitchFamily="34" charset="0"/>
              </a:rPr>
              <a:t>Tagging Tips</a:t>
            </a:r>
            <a:endParaRPr kumimoji="0" lang="en-US" sz="4799" b="0" i="0" u="none" strike="noStrike" kern="1200" cap="none" spc="-102" normalizeH="0" baseline="0" noProof="0">
              <a:ln w="3175">
                <a:noFill/>
              </a:ln>
              <a:gradFill>
                <a:gsLst>
                  <a:gs pos="1250">
                    <a:srgbClr val="FFFFFF"/>
                  </a:gs>
                  <a:gs pos="100000">
                    <a:srgbClr val="FFFFFF"/>
                  </a:gs>
                </a:gsLst>
                <a:lin ang="5400000" scaled="0"/>
              </a:gradFill>
              <a:effectLst/>
              <a:uLnTx/>
              <a:uFillTx/>
              <a:latin typeface="Segoe UI Light"/>
              <a:ea typeface="+mn-ea"/>
              <a:cs typeface="Segoe UI" pitchFamily="34" charset="0"/>
            </a:endParaRPr>
          </a:p>
        </p:txBody>
      </p:sp>
      <p:sp>
        <p:nvSpPr>
          <p:cNvPr id="6" name="Content Placeholder 2"/>
          <p:cNvSpPr txBox="1">
            <a:spLocks/>
          </p:cNvSpPr>
          <p:nvPr/>
        </p:nvSpPr>
        <p:spPr>
          <a:xfrm>
            <a:off x="5469398" y="4343065"/>
            <a:ext cx="7072542" cy="3032124"/>
          </a:xfrm>
          <a:prstGeom prst="rect">
            <a:avLst/>
          </a:prstGeom>
        </p:spPr>
        <p:txBody>
          <a:bodyPr lIns="146283" tIns="91427" rIns="146283" bIns="91427"/>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9656" marR="0" lvl="0" indent="-349656" algn="l" defTabSz="932742" rtl="0" eaLnBrk="1" fontAlgn="auto" latinLnBrk="0" hangingPunct="1">
              <a:lnSpc>
                <a:spcPct val="100000"/>
              </a:lnSpc>
              <a:spcBef>
                <a:spcPct val="20000"/>
              </a:spcBef>
              <a:spcAft>
                <a:spcPts val="0"/>
              </a:spcAft>
              <a:buClrTx/>
              <a:buSzPct val="90000"/>
              <a:buFont typeface="Arial" pitchFamily="34" charset="0"/>
              <a:buChar char="•"/>
              <a:tabLst/>
              <a:defRPr/>
            </a:pPr>
            <a:r>
              <a:rPr kumimoji="0" lang="en-US" sz="2300" b="0" i="0" u="none" strike="noStrike" kern="1200" cap="none" spc="0" normalizeH="0" baseline="0" noProof="0" dirty="0">
                <a:ln>
                  <a:noFill/>
                </a:ln>
                <a:gradFill>
                  <a:gsLst>
                    <a:gs pos="1250">
                      <a:srgbClr val="FFFFFF"/>
                    </a:gs>
                    <a:gs pos="100000">
                      <a:srgbClr val="FFFFFF"/>
                    </a:gs>
                  </a:gsLst>
                  <a:lin ang="5400000" scaled="0"/>
                </a:gradFill>
                <a:effectLst/>
                <a:uLnTx/>
                <a:uFillTx/>
                <a:latin typeface="Segoe UI Light"/>
                <a:ea typeface="+mn-ea"/>
                <a:cs typeface="+mn-cs"/>
              </a:rPr>
              <a:t>Notes: Simple note for VM</a:t>
            </a:r>
          </a:p>
          <a:p>
            <a:pPr marL="349656" marR="0" lvl="0" indent="-349656" algn="l" defTabSz="932742" rtl="0" eaLnBrk="1" fontAlgn="auto" latinLnBrk="0" hangingPunct="1">
              <a:lnSpc>
                <a:spcPct val="100000"/>
              </a:lnSpc>
              <a:spcBef>
                <a:spcPct val="20000"/>
              </a:spcBef>
              <a:spcAft>
                <a:spcPts val="0"/>
              </a:spcAft>
              <a:buClrTx/>
              <a:buSzPct val="90000"/>
              <a:buFont typeface="Arial" pitchFamily="34" charset="0"/>
              <a:buChar char="•"/>
              <a:tabLst/>
              <a:defRPr/>
            </a:pPr>
            <a:r>
              <a:rPr kumimoji="0" lang="en-US" sz="2300" b="0" i="0" u="none" strike="noStrike" kern="1200" cap="none" spc="0" normalizeH="0" baseline="0" noProof="0" dirty="0">
                <a:ln>
                  <a:noFill/>
                </a:ln>
                <a:gradFill>
                  <a:gsLst>
                    <a:gs pos="1250">
                      <a:srgbClr val="FFFFFF"/>
                    </a:gs>
                    <a:gs pos="100000">
                      <a:srgbClr val="FFFFFF"/>
                    </a:gs>
                  </a:gsLst>
                  <a:lin ang="5400000" scaled="0"/>
                </a:gradFill>
                <a:effectLst/>
                <a:uLnTx/>
                <a:uFillTx/>
                <a:latin typeface="Segoe UI Light"/>
                <a:ea typeface="+mn-ea"/>
                <a:cs typeface="+mn-cs"/>
              </a:rPr>
              <a:t>Creator: track the “owner” of a VM</a:t>
            </a:r>
          </a:p>
          <a:p>
            <a:pPr marL="349656" marR="0" lvl="0" indent="-349656" algn="l" defTabSz="932742" rtl="0" eaLnBrk="1" fontAlgn="auto" latinLnBrk="0" hangingPunct="1">
              <a:lnSpc>
                <a:spcPct val="100000"/>
              </a:lnSpc>
              <a:spcBef>
                <a:spcPct val="20000"/>
              </a:spcBef>
              <a:spcAft>
                <a:spcPts val="0"/>
              </a:spcAft>
              <a:buClrTx/>
              <a:buSzPct val="90000"/>
              <a:buFont typeface="Arial" pitchFamily="34" charset="0"/>
              <a:buChar char="•"/>
              <a:tabLst/>
              <a:defRPr/>
            </a:pPr>
            <a:r>
              <a:rPr kumimoji="0" lang="en-US" sz="2300" b="0" i="0" u="none" strike="noStrike" kern="1200" cap="none" spc="0" normalizeH="0" baseline="0" noProof="0" dirty="0">
                <a:ln>
                  <a:noFill/>
                </a:ln>
                <a:gradFill>
                  <a:gsLst>
                    <a:gs pos="1250">
                      <a:srgbClr val="FFFFFF"/>
                    </a:gs>
                    <a:gs pos="100000">
                      <a:srgbClr val="FFFFFF"/>
                    </a:gs>
                  </a:gsLst>
                  <a:lin ang="5400000" scaled="0"/>
                </a:gradFill>
                <a:effectLst/>
                <a:uLnTx/>
                <a:uFillTx/>
                <a:latin typeface="Segoe UI Light"/>
                <a:ea typeface="+mn-ea"/>
                <a:cs typeface="+mn-cs"/>
              </a:rPr>
              <a:t>Department/Cost center: who pays</a:t>
            </a:r>
          </a:p>
          <a:p>
            <a:pPr marL="349656" marR="0" lvl="0" indent="-349656" algn="l" defTabSz="932742" rtl="0" eaLnBrk="1" fontAlgn="auto" latinLnBrk="0" hangingPunct="1">
              <a:lnSpc>
                <a:spcPct val="100000"/>
              </a:lnSpc>
              <a:spcBef>
                <a:spcPct val="20000"/>
              </a:spcBef>
              <a:spcAft>
                <a:spcPts val="0"/>
              </a:spcAft>
              <a:buClrTx/>
              <a:buSzPct val="90000"/>
              <a:buFont typeface="Arial" pitchFamily="34" charset="0"/>
              <a:buChar char="•"/>
              <a:tabLst/>
              <a:defRPr/>
            </a:pPr>
            <a:r>
              <a:rPr kumimoji="0" lang="en-US" sz="2300" b="0" i="0" u="none" strike="noStrike" kern="1200" cap="none" spc="0" normalizeH="0" baseline="0" noProof="0" dirty="0">
                <a:ln>
                  <a:noFill/>
                </a:ln>
                <a:gradFill>
                  <a:gsLst>
                    <a:gs pos="1250">
                      <a:srgbClr val="FFFFFF"/>
                    </a:gs>
                    <a:gs pos="100000">
                      <a:srgbClr val="FFFFFF"/>
                    </a:gs>
                  </a:gsLst>
                  <a:lin ang="5400000" scaled="0"/>
                </a:gradFill>
                <a:effectLst/>
                <a:uLnTx/>
                <a:uFillTx/>
                <a:latin typeface="Segoe UI Light"/>
                <a:ea typeface="+mn-ea"/>
                <a:cs typeface="+mn-cs"/>
              </a:rPr>
              <a:t>Environment: production vs. pre-production vs. test</a:t>
            </a:r>
          </a:p>
        </p:txBody>
      </p:sp>
    </p:spTree>
    <p:extLst>
      <p:ext uri="{BB962C8B-B14F-4D97-AF65-F5344CB8AC3E}">
        <p14:creationId xmlns:p14="http://schemas.microsoft.com/office/powerpoint/2010/main" val="2521559332"/>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78D7"/>
        </a:solidFill>
        <a:effectLst/>
      </p:bgPr>
    </p:bg>
    <p:spTree>
      <p:nvGrpSpPr>
        <p:cNvPr id="1" name=""/>
        <p:cNvGrpSpPr/>
        <p:nvPr/>
      </p:nvGrpSpPr>
      <p:grpSpPr>
        <a:xfrm>
          <a:off x="0" y="0"/>
          <a:ext cx="0" cy="0"/>
          <a:chOff x="0" y="0"/>
          <a:chExt cx="0" cy="0"/>
        </a:xfrm>
      </p:grpSpPr>
      <p:sp>
        <p:nvSpPr>
          <p:cNvPr id="9" name="Title 1"/>
          <p:cNvSpPr txBox="1">
            <a:spLocks/>
          </p:cNvSpPr>
          <p:nvPr/>
        </p:nvSpPr>
        <p:spPr>
          <a:xfrm>
            <a:off x="274638" y="295275"/>
            <a:ext cx="11979275" cy="1555750"/>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32742" rtl="0" eaLnBrk="1" fontAlgn="auto" latinLnBrk="0" hangingPunct="1">
              <a:lnSpc>
                <a:spcPct val="90000"/>
              </a:lnSpc>
              <a:spcBef>
                <a:spcPct val="0"/>
              </a:spcBef>
              <a:spcAft>
                <a:spcPts val="0"/>
              </a:spcAft>
              <a:buClrTx/>
              <a:buSzTx/>
              <a:buFontTx/>
              <a:buNone/>
              <a:tabLst/>
              <a:defRPr/>
            </a:pPr>
            <a:endParaRPr kumimoji="0" lang="en-US" sz="4800" b="0" i="0" u="none" strike="noStrike" kern="1200" cap="none" spc="-102" normalizeH="0" baseline="0" noProof="0">
              <a:ln w="3175">
                <a:noFill/>
              </a:ln>
              <a:gradFill>
                <a:gsLst>
                  <a:gs pos="1250">
                    <a:srgbClr val="FFFFFF"/>
                  </a:gs>
                  <a:gs pos="100000">
                    <a:srgbClr val="FFFFFF"/>
                  </a:gs>
                </a:gsLst>
                <a:lin ang="5400000" scaled="0"/>
              </a:gradFill>
              <a:effectLst/>
              <a:uLnTx/>
              <a:uFillTx/>
              <a:latin typeface="Segoe UI Light"/>
              <a:ea typeface="+mn-ea"/>
              <a:cs typeface="Segoe UI" pitchFamily="34" charset="0"/>
            </a:endParaRPr>
          </a:p>
        </p:txBody>
      </p:sp>
      <p:sp>
        <p:nvSpPr>
          <p:cNvPr id="10" name="Title 1"/>
          <p:cNvSpPr txBox="1">
            <a:spLocks/>
          </p:cNvSpPr>
          <p:nvPr/>
        </p:nvSpPr>
        <p:spPr>
          <a:xfrm>
            <a:off x="427038" y="447677"/>
            <a:ext cx="11978573" cy="1556083"/>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32742"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102" normalizeH="0" baseline="0" noProof="0">
                <a:ln w="3175">
                  <a:noFill/>
                </a:ln>
                <a:gradFill>
                  <a:gsLst>
                    <a:gs pos="1250">
                      <a:srgbClr val="FFFFFF"/>
                    </a:gs>
                    <a:gs pos="100000">
                      <a:srgbClr val="FFFFFF"/>
                    </a:gs>
                  </a:gsLst>
                  <a:lin ang="5400000" scaled="0"/>
                </a:gradFill>
                <a:effectLst/>
                <a:uLnTx/>
                <a:uFillTx/>
                <a:latin typeface="Segoe UI Light"/>
                <a:ea typeface="+mn-ea"/>
                <a:cs typeface="Segoe UI" pitchFamily="34" charset="0"/>
              </a:rPr>
              <a:t>Tags and Billing Reports</a:t>
            </a:r>
          </a:p>
        </p:txBody>
      </p:sp>
      <p:pic>
        <p:nvPicPr>
          <p:cNvPr id="96260" name="Picture 1"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477" y="1668482"/>
            <a:ext cx="11512550" cy="154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bwMode="auto">
          <a:xfrm>
            <a:off x="9494661" y="1668482"/>
            <a:ext cx="2422366" cy="1544637"/>
          </a:xfrm>
          <a:prstGeom prst="rect">
            <a:avLst/>
          </a:prstGeom>
          <a:noFill/>
          <a:ln w="3810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2" name="Picture 1"/>
          <p:cNvPicPr>
            <a:picLocks noChangeAspect="1"/>
          </p:cNvPicPr>
          <p:nvPr/>
        </p:nvPicPr>
        <p:blipFill>
          <a:blip r:embed="rId3"/>
          <a:stretch>
            <a:fillRect/>
          </a:stretch>
        </p:blipFill>
        <p:spPr>
          <a:xfrm>
            <a:off x="5669603" y="3071830"/>
            <a:ext cx="5181618" cy="3269354"/>
          </a:xfrm>
          <a:prstGeom prst="rect">
            <a:avLst/>
          </a:prstGeom>
          <a:ln w="57150">
            <a:solidFill>
              <a:srgbClr val="FF0000"/>
            </a:solidFill>
          </a:ln>
        </p:spPr>
      </p:pic>
    </p:spTree>
    <p:extLst>
      <p:ext uri="{BB962C8B-B14F-4D97-AF65-F5344CB8AC3E}">
        <p14:creationId xmlns:p14="http://schemas.microsoft.com/office/powerpoint/2010/main" val="3794353191"/>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Demo: </a:t>
            </a:r>
            <a:br>
              <a:rPr lang="en-US" dirty="0" smtClean="0"/>
            </a:br>
            <a:r>
              <a:rPr lang="en-US" dirty="0"/>
              <a:t>	</a:t>
            </a:r>
            <a:r>
              <a:rPr lang="en-US" dirty="0" smtClean="0"/>
              <a:t>Using RBAC and Tags</a:t>
            </a:r>
            <a:endParaRPr lang="en-US" dirty="0"/>
          </a:p>
        </p:txBody>
      </p:sp>
    </p:spTree>
    <p:extLst>
      <p:ext uri="{BB962C8B-B14F-4D97-AF65-F5344CB8AC3E}">
        <p14:creationId xmlns:p14="http://schemas.microsoft.com/office/powerpoint/2010/main" val="7833010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Anatomy of a resource group</a:t>
            </a:r>
            <a:endParaRPr lang="en-US" dirty="0"/>
          </a:p>
        </p:txBody>
      </p:sp>
      <p:sp>
        <p:nvSpPr>
          <p:cNvPr id="4" name="Oval 3"/>
          <p:cNvSpPr/>
          <p:nvPr/>
        </p:nvSpPr>
        <p:spPr>
          <a:xfrm>
            <a:off x="651949" y="1407955"/>
            <a:ext cx="372944" cy="372944"/>
          </a:xfrm>
          <a:prstGeom prst="ellipse">
            <a:avLst/>
          </a:prstGeom>
          <a:noFill/>
          <a:ln w="28575" cap="flat" cmpd="sng" algn="ctr">
            <a:solidFill>
              <a:schemeClr val="tx1"/>
            </a:solidFill>
            <a:prstDash val="solid"/>
          </a:ln>
          <a:effectLst/>
        </p:spPr>
        <p:txBody>
          <a:bodyPr rtlCol="0" anchor="ctr"/>
          <a:lstStyle/>
          <a:p>
            <a:pPr marL="0" marR="0" lvl="0" indent="0" algn="ctr" defTabSz="932443" rtl="0" eaLnBrk="1" fontAlgn="auto" latinLnBrk="0" hangingPunct="1">
              <a:lnSpc>
                <a:spcPct val="100000"/>
              </a:lnSpc>
              <a:spcBef>
                <a:spcPts val="0"/>
              </a:spcBef>
              <a:spcAft>
                <a:spcPts val="0"/>
              </a:spcAft>
              <a:buClrTx/>
              <a:buSzTx/>
              <a:buFontTx/>
              <a:buNone/>
              <a:tabLst/>
              <a:defRPr/>
            </a:pPr>
            <a:endParaRPr kumimoji="0" lang="en-US" sz="1937"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5" name="TextBox 4"/>
          <p:cNvSpPr txBox="1"/>
          <p:nvPr/>
        </p:nvSpPr>
        <p:spPr>
          <a:xfrm>
            <a:off x="1024893" y="1407954"/>
            <a:ext cx="1730030" cy="390428"/>
          </a:xfrm>
          <a:prstGeom prst="rect">
            <a:avLst/>
          </a:prstGeom>
          <a:noFill/>
          <a:ln>
            <a:noFill/>
          </a:ln>
        </p:spPr>
        <p:txBody>
          <a:bodyPr wrap="square" rtlCol="0">
            <a:spAutoFit/>
          </a:bodyPr>
          <a:lstStyle/>
          <a:p>
            <a:pPr marL="0" marR="0" lvl="0" indent="0" algn="l" defTabSz="932443" rtl="0" eaLnBrk="1" fontAlgn="auto" latinLnBrk="0" hangingPunct="1">
              <a:lnSpc>
                <a:spcPct val="100000"/>
              </a:lnSpc>
              <a:spcBef>
                <a:spcPts val="0"/>
              </a:spcBef>
              <a:spcAft>
                <a:spcPts val="0"/>
              </a:spcAft>
              <a:buClrTx/>
              <a:buSzTx/>
              <a:buFontTx/>
              <a:buNone/>
              <a:tabLst/>
              <a:defRPr/>
            </a:pPr>
            <a:r>
              <a:rPr kumimoji="0" lang="en-US" sz="1937" b="0" i="0" u="none" strike="noStrike" kern="1200" cap="none" spc="0" normalizeH="0" baseline="0" noProof="0" dirty="0" smtClean="0">
                <a:ln>
                  <a:noFill/>
                </a:ln>
                <a:solidFill>
                  <a:srgbClr val="FFFFFF"/>
                </a:solidFill>
                <a:effectLst/>
                <a:uLnTx/>
                <a:uFillTx/>
                <a:latin typeface="Calibri" panose="020F0502020204030204"/>
                <a:ea typeface="+mn-ea"/>
                <a:cs typeface="+mn-cs"/>
              </a:rPr>
              <a:t>Subscription</a:t>
            </a:r>
            <a:endParaRPr kumimoji="0" lang="en-US" sz="1937"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Oval 5"/>
          <p:cNvSpPr/>
          <p:nvPr/>
        </p:nvSpPr>
        <p:spPr>
          <a:xfrm>
            <a:off x="1135891" y="1980790"/>
            <a:ext cx="372944" cy="372944"/>
          </a:xfrm>
          <a:prstGeom prst="ellipse">
            <a:avLst/>
          </a:prstGeom>
          <a:noFill/>
          <a:ln w="28575" cap="flat" cmpd="sng" algn="ctr">
            <a:solidFill>
              <a:schemeClr val="tx1"/>
            </a:solidFill>
            <a:prstDash val="solid"/>
          </a:ln>
          <a:effectLst/>
        </p:spPr>
        <p:txBody>
          <a:bodyPr rtlCol="0" anchor="ctr"/>
          <a:lstStyle/>
          <a:p>
            <a:pPr marL="0" marR="0" lvl="0" indent="0" algn="ctr" defTabSz="932443" rtl="0" eaLnBrk="1" fontAlgn="auto" latinLnBrk="0" hangingPunct="1">
              <a:lnSpc>
                <a:spcPct val="100000"/>
              </a:lnSpc>
              <a:spcBef>
                <a:spcPts val="0"/>
              </a:spcBef>
              <a:spcAft>
                <a:spcPts val="0"/>
              </a:spcAft>
              <a:buClrTx/>
              <a:buSzTx/>
              <a:buFontTx/>
              <a:buNone/>
              <a:tabLst/>
              <a:defRPr/>
            </a:pPr>
            <a:endParaRPr kumimoji="0" lang="en-US" sz="1937"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1508835" y="1980789"/>
            <a:ext cx="2957926" cy="390428"/>
          </a:xfrm>
          <a:prstGeom prst="rect">
            <a:avLst/>
          </a:prstGeom>
          <a:noFill/>
          <a:ln>
            <a:noFill/>
          </a:ln>
        </p:spPr>
        <p:txBody>
          <a:bodyPr wrap="none" rtlCol="0">
            <a:spAutoFit/>
          </a:bodyPr>
          <a:lstStyle/>
          <a:p>
            <a:pPr marL="0" marR="0" lvl="0" indent="0" algn="l" defTabSz="932443" rtl="0" eaLnBrk="1" fontAlgn="auto" latinLnBrk="0" hangingPunct="1">
              <a:lnSpc>
                <a:spcPct val="100000"/>
              </a:lnSpc>
              <a:spcBef>
                <a:spcPts val="0"/>
              </a:spcBef>
              <a:spcAft>
                <a:spcPts val="0"/>
              </a:spcAft>
              <a:buClrTx/>
              <a:buSzTx/>
              <a:buFontTx/>
              <a:buNone/>
              <a:tabLst/>
              <a:defRPr/>
            </a:pPr>
            <a:r>
              <a:rPr kumimoji="0" lang="en-US" sz="1937" b="0" i="0" u="none" strike="noStrike" kern="1200" cap="none" spc="0" normalizeH="0" baseline="0" noProof="0" dirty="0" smtClean="0">
                <a:ln>
                  <a:noFill/>
                </a:ln>
                <a:solidFill>
                  <a:srgbClr val="FFFFFF"/>
                </a:solidFill>
                <a:effectLst/>
                <a:uLnTx/>
                <a:uFillTx/>
                <a:latin typeface="Calibri" panose="020F0502020204030204"/>
                <a:ea typeface="+mn-ea"/>
                <a:cs typeface="+mn-cs"/>
              </a:rPr>
              <a:t>Resource Group (</a:t>
            </a:r>
            <a:r>
              <a:rPr kumimoji="0" lang="en-US" sz="1937" b="0" i="0" u="none" strike="noStrike" kern="1200" cap="none" spc="0" normalizeH="0" baseline="0" noProof="0" dirty="0" err="1" smtClean="0">
                <a:ln>
                  <a:noFill/>
                </a:ln>
                <a:solidFill>
                  <a:srgbClr val="FFFFFF"/>
                </a:solidFill>
                <a:effectLst/>
                <a:uLnTx/>
                <a:uFillTx/>
                <a:latin typeface="Calibri" panose="020F0502020204030204"/>
                <a:ea typeface="+mn-ea"/>
                <a:cs typeface="+mn-cs"/>
              </a:rPr>
              <a:t>MyGroup</a:t>
            </a:r>
            <a:r>
              <a:rPr kumimoji="0" lang="en-US" sz="1937" b="0" i="0" u="none" strike="noStrike" kern="1200" cap="none" spc="0" normalizeH="0" baseline="0" noProof="0" dirty="0" smtClean="0">
                <a:ln>
                  <a:noFill/>
                </a:ln>
                <a:solidFill>
                  <a:srgbClr val="FFFFFF"/>
                </a:solidFill>
                <a:effectLst/>
                <a:uLnTx/>
                <a:uFillTx/>
                <a:latin typeface="Calibri" panose="020F0502020204030204"/>
                <a:ea typeface="+mn-ea"/>
                <a:cs typeface="+mn-cs"/>
              </a:rPr>
              <a:t>)</a:t>
            </a:r>
            <a:endParaRPr kumimoji="0" lang="en-US" sz="1937"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Oval 7"/>
          <p:cNvSpPr/>
          <p:nvPr/>
        </p:nvSpPr>
        <p:spPr>
          <a:xfrm>
            <a:off x="1619834" y="2557266"/>
            <a:ext cx="372944" cy="372944"/>
          </a:xfrm>
          <a:prstGeom prst="ellipse">
            <a:avLst/>
          </a:prstGeom>
          <a:noFill/>
          <a:ln w="28575" cap="flat" cmpd="sng" algn="ctr">
            <a:solidFill>
              <a:schemeClr val="tx1"/>
            </a:solidFill>
            <a:prstDash val="solid"/>
          </a:ln>
          <a:effectLst/>
        </p:spPr>
        <p:txBody>
          <a:bodyPr rtlCol="0" anchor="ctr"/>
          <a:lstStyle/>
          <a:p>
            <a:pPr marL="0" marR="0" lvl="0" indent="0" algn="ctr" defTabSz="932443" rtl="0" eaLnBrk="1" fontAlgn="auto" latinLnBrk="0" hangingPunct="1">
              <a:lnSpc>
                <a:spcPct val="100000"/>
              </a:lnSpc>
              <a:spcBef>
                <a:spcPts val="0"/>
              </a:spcBef>
              <a:spcAft>
                <a:spcPts val="0"/>
              </a:spcAft>
              <a:buClrTx/>
              <a:buSzTx/>
              <a:buFontTx/>
              <a:buNone/>
              <a:tabLst/>
              <a:defRPr/>
            </a:pPr>
            <a:endParaRPr kumimoji="0" lang="en-US" sz="1937"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9" name="TextBox 8"/>
          <p:cNvSpPr txBox="1"/>
          <p:nvPr/>
        </p:nvSpPr>
        <p:spPr>
          <a:xfrm>
            <a:off x="1992778" y="2557266"/>
            <a:ext cx="1823191" cy="390428"/>
          </a:xfrm>
          <a:prstGeom prst="rect">
            <a:avLst/>
          </a:prstGeom>
          <a:noFill/>
          <a:ln>
            <a:noFill/>
          </a:ln>
        </p:spPr>
        <p:txBody>
          <a:bodyPr wrap="none" rtlCol="0">
            <a:spAutoFit/>
          </a:bodyPr>
          <a:lstStyle/>
          <a:p>
            <a:pPr marL="0" marR="0" lvl="0" indent="0" algn="l" defTabSz="932443" rtl="0" eaLnBrk="1" fontAlgn="auto" latinLnBrk="0" hangingPunct="1">
              <a:lnSpc>
                <a:spcPct val="100000"/>
              </a:lnSpc>
              <a:spcBef>
                <a:spcPts val="0"/>
              </a:spcBef>
              <a:spcAft>
                <a:spcPts val="0"/>
              </a:spcAft>
              <a:buClrTx/>
              <a:buSzTx/>
              <a:buFontTx/>
              <a:buNone/>
              <a:tabLst/>
              <a:defRPr/>
            </a:pPr>
            <a:r>
              <a:rPr kumimoji="0" lang="en-US" sz="1937" b="0" i="0" u="none" strike="noStrike" kern="1200" cap="none" spc="0" normalizeH="0" baseline="0" noProof="0" dirty="0" smtClean="0">
                <a:ln>
                  <a:noFill/>
                </a:ln>
                <a:solidFill>
                  <a:srgbClr val="FFFFFF"/>
                </a:solidFill>
                <a:effectLst/>
                <a:uLnTx/>
                <a:uFillTx/>
                <a:latin typeface="Calibri" panose="020F0502020204030204"/>
                <a:ea typeface="+mn-ea"/>
                <a:cs typeface="+mn-cs"/>
              </a:rPr>
              <a:t>Resource (VNet)</a:t>
            </a:r>
            <a:endParaRPr kumimoji="0" lang="en-US" sz="1937"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Oval 9"/>
          <p:cNvSpPr/>
          <p:nvPr/>
        </p:nvSpPr>
        <p:spPr>
          <a:xfrm>
            <a:off x="1634563" y="3126459"/>
            <a:ext cx="372944" cy="372944"/>
          </a:xfrm>
          <a:prstGeom prst="ellipse">
            <a:avLst/>
          </a:prstGeom>
          <a:noFill/>
          <a:ln w="28575" cap="flat" cmpd="sng" algn="ctr">
            <a:solidFill>
              <a:schemeClr val="tx1"/>
            </a:solidFill>
            <a:prstDash val="solid"/>
          </a:ln>
          <a:effectLst/>
        </p:spPr>
        <p:txBody>
          <a:bodyPr rtlCol="0" anchor="ctr"/>
          <a:lstStyle/>
          <a:p>
            <a:pPr marL="0" marR="0" lvl="0" indent="0" algn="ctr" defTabSz="932443" rtl="0" eaLnBrk="1" fontAlgn="auto" latinLnBrk="0" hangingPunct="1">
              <a:lnSpc>
                <a:spcPct val="100000"/>
              </a:lnSpc>
              <a:spcBef>
                <a:spcPts val="0"/>
              </a:spcBef>
              <a:spcAft>
                <a:spcPts val="0"/>
              </a:spcAft>
              <a:buClrTx/>
              <a:buSzTx/>
              <a:buFontTx/>
              <a:buNone/>
              <a:tabLst/>
              <a:defRPr/>
            </a:pPr>
            <a:endParaRPr kumimoji="0" lang="en-US" sz="1937"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1" name="TextBox 10"/>
          <p:cNvSpPr txBox="1"/>
          <p:nvPr/>
        </p:nvSpPr>
        <p:spPr>
          <a:xfrm>
            <a:off x="2007506" y="3126459"/>
            <a:ext cx="1772663" cy="390428"/>
          </a:xfrm>
          <a:prstGeom prst="rect">
            <a:avLst/>
          </a:prstGeom>
          <a:noFill/>
          <a:ln>
            <a:noFill/>
          </a:ln>
        </p:spPr>
        <p:txBody>
          <a:bodyPr wrap="square" rtlCol="0">
            <a:spAutoFit/>
          </a:bodyPr>
          <a:lstStyle/>
          <a:p>
            <a:pPr marL="0" marR="0" lvl="0" indent="0" algn="l" defTabSz="932443" rtl="0" eaLnBrk="1" fontAlgn="auto" latinLnBrk="0" hangingPunct="1">
              <a:lnSpc>
                <a:spcPct val="100000"/>
              </a:lnSpc>
              <a:spcBef>
                <a:spcPts val="0"/>
              </a:spcBef>
              <a:spcAft>
                <a:spcPts val="0"/>
              </a:spcAft>
              <a:buClrTx/>
              <a:buSzTx/>
              <a:buFontTx/>
              <a:buNone/>
              <a:tabLst/>
              <a:defRPr/>
            </a:pPr>
            <a:r>
              <a:rPr kumimoji="0" lang="en-US" sz="1937" b="0" i="0" u="none" strike="noStrike" kern="1200" cap="none" spc="0" normalizeH="0" baseline="0" noProof="0" dirty="0" smtClean="0">
                <a:ln>
                  <a:noFill/>
                </a:ln>
                <a:solidFill>
                  <a:srgbClr val="FFFFFF"/>
                </a:solidFill>
                <a:effectLst/>
                <a:uLnTx/>
                <a:uFillTx/>
                <a:latin typeface="Calibri" panose="020F0502020204030204"/>
                <a:ea typeface="+mn-ea"/>
                <a:cs typeface="+mn-cs"/>
              </a:rPr>
              <a:t>Resource (NIC) </a:t>
            </a:r>
            <a:endParaRPr kumimoji="0" lang="en-US" sz="1937"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2" name="Straight Connector 11"/>
          <p:cNvCxnSpPr/>
          <p:nvPr/>
        </p:nvCxnSpPr>
        <p:spPr>
          <a:xfrm>
            <a:off x="770715" y="1780899"/>
            <a:ext cx="0" cy="372944"/>
          </a:xfrm>
          <a:prstGeom prst="line">
            <a:avLst/>
          </a:prstGeom>
          <a:noFill/>
          <a:ln w="19050" cap="flat" cmpd="sng" algn="ctr">
            <a:solidFill>
              <a:schemeClr val="tx1"/>
            </a:solidFill>
            <a:prstDash val="solid"/>
          </a:ln>
          <a:effectLst/>
        </p:spPr>
      </p:cxnSp>
      <p:cxnSp>
        <p:nvCxnSpPr>
          <p:cNvPr id="13" name="Straight Connector 12"/>
          <p:cNvCxnSpPr/>
          <p:nvPr/>
        </p:nvCxnSpPr>
        <p:spPr>
          <a:xfrm rot="5400000">
            <a:off x="948309" y="1969592"/>
            <a:ext cx="0" cy="372944"/>
          </a:xfrm>
          <a:prstGeom prst="line">
            <a:avLst/>
          </a:prstGeom>
          <a:noFill/>
          <a:ln w="19050" cap="flat" cmpd="sng" algn="ctr">
            <a:solidFill>
              <a:schemeClr val="tx1"/>
            </a:solidFill>
            <a:prstDash val="solid"/>
          </a:ln>
          <a:effectLst/>
        </p:spPr>
      </p:cxnSp>
      <p:cxnSp>
        <p:nvCxnSpPr>
          <p:cNvPr id="14" name="Straight Connector 13"/>
          <p:cNvCxnSpPr/>
          <p:nvPr/>
        </p:nvCxnSpPr>
        <p:spPr>
          <a:xfrm>
            <a:off x="1276025" y="2344131"/>
            <a:ext cx="0" cy="372944"/>
          </a:xfrm>
          <a:prstGeom prst="line">
            <a:avLst/>
          </a:prstGeom>
          <a:noFill/>
          <a:ln w="19050" cap="flat" cmpd="sng" algn="ctr">
            <a:solidFill>
              <a:schemeClr val="tx1"/>
            </a:solidFill>
            <a:prstDash val="solid"/>
          </a:ln>
          <a:effectLst/>
        </p:spPr>
      </p:cxnSp>
      <p:cxnSp>
        <p:nvCxnSpPr>
          <p:cNvPr id="15" name="Straight Connector 14"/>
          <p:cNvCxnSpPr/>
          <p:nvPr/>
        </p:nvCxnSpPr>
        <p:spPr>
          <a:xfrm rot="5400000">
            <a:off x="1450353" y="2540988"/>
            <a:ext cx="0" cy="356616"/>
          </a:xfrm>
          <a:prstGeom prst="line">
            <a:avLst/>
          </a:prstGeom>
          <a:noFill/>
          <a:ln w="19050" cap="flat" cmpd="sng" algn="ctr">
            <a:solidFill>
              <a:schemeClr val="tx1"/>
            </a:solidFill>
            <a:prstDash val="solid"/>
          </a:ln>
          <a:effectLst/>
        </p:spPr>
      </p:cxnSp>
      <p:cxnSp>
        <p:nvCxnSpPr>
          <p:cNvPr id="16" name="Straight Connector 15"/>
          <p:cNvCxnSpPr/>
          <p:nvPr/>
        </p:nvCxnSpPr>
        <p:spPr>
          <a:xfrm>
            <a:off x="1278206" y="2719296"/>
            <a:ext cx="8879" cy="590089"/>
          </a:xfrm>
          <a:prstGeom prst="line">
            <a:avLst/>
          </a:prstGeom>
          <a:noFill/>
          <a:ln w="19050" cap="flat" cmpd="sng" algn="ctr">
            <a:solidFill>
              <a:schemeClr val="tx1"/>
            </a:solidFill>
            <a:prstDash val="solid"/>
          </a:ln>
          <a:effectLst/>
        </p:spPr>
      </p:cxnSp>
      <p:cxnSp>
        <p:nvCxnSpPr>
          <p:cNvPr id="17" name="Straight Connector 16"/>
          <p:cNvCxnSpPr/>
          <p:nvPr/>
        </p:nvCxnSpPr>
        <p:spPr>
          <a:xfrm flipH="1">
            <a:off x="1278206" y="3311606"/>
            <a:ext cx="372944" cy="0"/>
          </a:xfrm>
          <a:prstGeom prst="line">
            <a:avLst/>
          </a:prstGeom>
          <a:noFill/>
          <a:ln w="19050" cap="flat" cmpd="sng" algn="ctr">
            <a:solidFill>
              <a:schemeClr val="tx1"/>
            </a:solidFill>
            <a:prstDash val="solid"/>
          </a:ln>
          <a:effectLst/>
        </p:spPr>
      </p:cxnSp>
      <p:sp>
        <p:nvSpPr>
          <p:cNvPr id="22" name="Oval 21"/>
          <p:cNvSpPr/>
          <p:nvPr/>
        </p:nvSpPr>
        <p:spPr>
          <a:xfrm>
            <a:off x="1640706" y="3711539"/>
            <a:ext cx="372944" cy="372944"/>
          </a:xfrm>
          <a:prstGeom prst="ellipse">
            <a:avLst/>
          </a:prstGeom>
          <a:noFill/>
          <a:ln w="28575" cap="flat" cmpd="sng" algn="ctr">
            <a:solidFill>
              <a:schemeClr val="tx1"/>
            </a:solidFill>
            <a:prstDash val="solid"/>
          </a:ln>
          <a:effectLst/>
        </p:spPr>
        <p:txBody>
          <a:bodyPr rtlCol="0" anchor="ctr"/>
          <a:lstStyle/>
          <a:p>
            <a:pPr marL="0" marR="0" lvl="0" indent="0" algn="ctr" defTabSz="932443" rtl="0" eaLnBrk="1" fontAlgn="auto" latinLnBrk="0" hangingPunct="1">
              <a:lnSpc>
                <a:spcPct val="100000"/>
              </a:lnSpc>
              <a:spcBef>
                <a:spcPts val="0"/>
              </a:spcBef>
              <a:spcAft>
                <a:spcPts val="0"/>
              </a:spcAft>
              <a:buClrTx/>
              <a:buSzTx/>
              <a:buFontTx/>
              <a:buNone/>
              <a:tabLst/>
              <a:defRPr/>
            </a:pPr>
            <a:endParaRPr kumimoji="0" lang="en-US" sz="1937"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3" name="TextBox 22"/>
          <p:cNvSpPr txBox="1"/>
          <p:nvPr/>
        </p:nvSpPr>
        <p:spPr>
          <a:xfrm>
            <a:off x="2013649" y="3711539"/>
            <a:ext cx="1772663" cy="390428"/>
          </a:xfrm>
          <a:prstGeom prst="rect">
            <a:avLst/>
          </a:prstGeom>
          <a:noFill/>
          <a:ln>
            <a:noFill/>
          </a:ln>
        </p:spPr>
        <p:txBody>
          <a:bodyPr wrap="square" rtlCol="0">
            <a:spAutoFit/>
          </a:bodyPr>
          <a:lstStyle/>
          <a:p>
            <a:pPr marL="0" marR="0" lvl="0" indent="0" algn="l" defTabSz="932443" rtl="0" eaLnBrk="1" fontAlgn="auto" latinLnBrk="0" hangingPunct="1">
              <a:lnSpc>
                <a:spcPct val="100000"/>
              </a:lnSpc>
              <a:spcBef>
                <a:spcPts val="0"/>
              </a:spcBef>
              <a:spcAft>
                <a:spcPts val="0"/>
              </a:spcAft>
              <a:buClrTx/>
              <a:buSzTx/>
              <a:buFontTx/>
              <a:buNone/>
              <a:tabLst/>
              <a:defRPr/>
            </a:pPr>
            <a:r>
              <a:rPr kumimoji="0" lang="en-US" sz="1937" b="0" i="0" u="none" strike="noStrike" kern="1200" cap="none" spc="0" normalizeH="0" baseline="0" noProof="0" dirty="0" smtClean="0">
                <a:ln>
                  <a:noFill/>
                </a:ln>
                <a:solidFill>
                  <a:srgbClr val="FFFFFF"/>
                </a:solidFill>
                <a:effectLst/>
                <a:uLnTx/>
                <a:uFillTx/>
                <a:latin typeface="Calibri" panose="020F0502020204030204"/>
                <a:ea typeface="+mn-ea"/>
                <a:cs typeface="+mn-cs"/>
              </a:rPr>
              <a:t>Resource (VM) </a:t>
            </a:r>
            <a:endParaRPr kumimoji="0" lang="en-US" sz="1937"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24" name="Straight Connector 23"/>
          <p:cNvCxnSpPr/>
          <p:nvPr/>
        </p:nvCxnSpPr>
        <p:spPr>
          <a:xfrm>
            <a:off x="1284349" y="3304376"/>
            <a:ext cx="8879" cy="590089"/>
          </a:xfrm>
          <a:prstGeom prst="line">
            <a:avLst/>
          </a:prstGeom>
          <a:noFill/>
          <a:ln w="19050" cap="flat" cmpd="sng" algn="ctr">
            <a:solidFill>
              <a:schemeClr val="tx1"/>
            </a:solidFill>
            <a:prstDash val="solid"/>
          </a:ln>
          <a:effectLst/>
        </p:spPr>
      </p:cxnSp>
      <p:cxnSp>
        <p:nvCxnSpPr>
          <p:cNvPr id="25" name="Straight Connector 24"/>
          <p:cNvCxnSpPr/>
          <p:nvPr/>
        </p:nvCxnSpPr>
        <p:spPr>
          <a:xfrm flipH="1">
            <a:off x="1284349" y="3896686"/>
            <a:ext cx="372944" cy="0"/>
          </a:xfrm>
          <a:prstGeom prst="line">
            <a:avLst/>
          </a:prstGeom>
          <a:noFill/>
          <a:ln w="19050" cap="flat" cmpd="sng" algn="ctr">
            <a:solidFill>
              <a:schemeClr val="tx1"/>
            </a:solidFill>
            <a:prstDash val="solid"/>
          </a:ln>
          <a:effectLst/>
        </p:spPr>
      </p:cxnSp>
      <p:sp>
        <p:nvSpPr>
          <p:cNvPr id="26" name="Oval 25"/>
          <p:cNvSpPr/>
          <p:nvPr/>
        </p:nvSpPr>
        <p:spPr>
          <a:xfrm>
            <a:off x="1649585" y="4304262"/>
            <a:ext cx="372944" cy="372944"/>
          </a:xfrm>
          <a:prstGeom prst="ellipse">
            <a:avLst/>
          </a:prstGeom>
          <a:noFill/>
          <a:ln w="28575" cap="flat" cmpd="sng" algn="ctr">
            <a:solidFill>
              <a:schemeClr val="tx1"/>
            </a:solidFill>
            <a:prstDash val="solid"/>
          </a:ln>
          <a:effectLst/>
        </p:spPr>
        <p:txBody>
          <a:bodyPr rtlCol="0" anchor="ctr"/>
          <a:lstStyle/>
          <a:p>
            <a:pPr marL="0" marR="0" lvl="0" indent="0" algn="ctr" defTabSz="932443" rtl="0" eaLnBrk="1" fontAlgn="auto" latinLnBrk="0" hangingPunct="1">
              <a:lnSpc>
                <a:spcPct val="100000"/>
              </a:lnSpc>
              <a:spcBef>
                <a:spcPts val="0"/>
              </a:spcBef>
              <a:spcAft>
                <a:spcPts val="0"/>
              </a:spcAft>
              <a:buClrTx/>
              <a:buSzTx/>
              <a:buFontTx/>
              <a:buNone/>
              <a:tabLst/>
              <a:defRPr/>
            </a:pPr>
            <a:endParaRPr kumimoji="0" lang="en-US" sz="1937"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7" name="TextBox 26"/>
          <p:cNvSpPr txBox="1"/>
          <p:nvPr/>
        </p:nvSpPr>
        <p:spPr>
          <a:xfrm>
            <a:off x="2022528" y="4304262"/>
            <a:ext cx="2162610" cy="390428"/>
          </a:xfrm>
          <a:prstGeom prst="rect">
            <a:avLst/>
          </a:prstGeom>
          <a:noFill/>
          <a:ln>
            <a:noFill/>
          </a:ln>
        </p:spPr>
        <p:txBody>
          <a:bodyPr wrap="square" rtlCol="0">
            <a:spAutoFit/>
          </a:bodyPr>
          <a:lstStyle/>
          <a:p>
            <a:pPr marL="0" marR="0" lvl="0" indent="0" algn="l" defTabSz="932443" rtl="0" eaLnBrk="1" fontAlgn="auto" latinLnBrk="0" hangingPunct="1">
              <a:lnSpc>
                <a:spcPct val="100000"/>
              </a:lnSpc>
              <a:spcBef>
                <a:spcPts val="0"/>
              </a:spcBef>
              <a:spcAft>
                <a:spcPts val="0"/>
              </a:spcAft>
              <a:buClrTx/>
              <a:buSzTx/>
              <a:buFontTx/>
              <a:buNone/>
              <a:tabLst/>
              <a:defRPr/>
            </a:pPr>
            <a:r>
              <a:rPr kumimoji="0" lang="en-US" sz="1937" b="0" i="0" u="none" strike="noStrike" kern="1200" cap="none" spc="0" normalizeH="0" baseline="0" noProof="0" dirty="0" smtClean="0">
                <a:ln>
                  <a:noFill/>
                </a:ln>
                <a:solidFill>
                  <a:srgbClr val="FFFFFF"/>
                </a:solidFill>
                <a:effectLst/>
                <a:uLnTx/>
                <a:uFillTx/>
                <a:latin typeface="Calibri" panose="020F0502020204030204"/>
                <a:ea typeface="+mn-ea"/>
                <a:cs typeface="+mn-cs"/>
              </a:rPr>
              <a:t>Resource (Public IP) </a:t>
            </a:r>
            <a:endParaRPr kumimoji="0" lang="en-US" sz="1937"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28" name="Straight Connector 27"/>
          <p:cNvCxnSpPr/>
          <p:nvPr/>
        </p:nvCxnSpPr>
        <p:spPr>
          <a:xfrm>
            <a:off x="1293228" y="3897099"/>
            <a:ext cx="8879" cy="590089"/>
          </a:xfrm>
          <a:prstGeom prst="line">
            <a:avLst/>
          </a:prstGeom>
          <a:noFill/>
          <a:ln w="19050" cap="flat" cmpd="sng" algn="ctr">
            <a:solidFill>
              <a:schemeClr val="tx1"/>
            </a:solidFill>
            <a:prstDash val="solid"/>
          </a:ln>
          <a:effectLst/>
        </p:spPr>
      </p:cxnSp>
      <p:cxnSp>
        <p:nvCxnSpPr>
          <p:cNvPr id="29" name="Straight Connector 28"/>
          <p:cNvCxnSpPr/>
          <p:nvPr/>
        </p:nvCxnSpPr>
        <p:spPr>
          <a:xfrm flipH="1">
            <a:off x="1293228" y="4489409"/>
            <a:ext cx="372944" cy="0"/>
          </a:xfrm>
          <a:prstGeom prst="line">
            <a:avLst/>
          </a:prstGeom>
          <a:noFill/>
          <a:ln w="19050" cap="flat" cmpd="sng" algn="ctr">
            <a:solidFill>
              <a:schemeClr val="tx1"/>
            </a:solidFill>
            <a:prstDash val="solid"/>
          </a:ln>
          <a:effectLst/>
        </p:spPr>
      </p:cxnSp>
      <p:grpSp>
        <p:nvGrpSpPr>
          <p:cNvPr id="39" name="Group 38"/>
          <p:cNvGrpSpPr/>
          <p:nvPr/>
        </p:nvGrpSpPr>
        <p:grpSpPr>
          <a:xfrm>
            <a:off x="1302283" y="4489244"/>
            <a:ext cx="3501268" cy="797591"/>
            <a:chOff x="1302283" y="4489244"/>
            <a:chExt cx="3501268" cy="797591"/>
          </a:xfrm>
        </p:grpSpPr>
        <p:sp>
          <p:nvSpPr>
            <p:cNvPr id="35" name="TextBox 34"/>
            <p:cNvSpPr txBox="1"/>
            <p:nvPr/>
          </p:nvSpPr>
          <p:spPr>
            <a:xfrm>
              <a:off x="2028565" y="4896407"/>
              <a:ext cx="2774986" cy="390428"/>
            </a:xfrm>
            <a:prstGeom prst="rect">
              <a:avLst/>
            </a:prstGeom>
            <a:noFill/>
            <a:ln>
              <a:noFill/>
            </a:ln>
          </p:spPr>
          <p:txBody>
            <a:bodyPr wrap="square" rtlCol="0">
              <a:spAutoFit/>
            </a:bodyPr>
            <a:lstStyle/>
            <a:p>
              <a:pPr marL="0" marR="0" lvl="0" indent="0" algn="l" defTabSz="932443" rtl="0" eaLnBrk="1" fontAlgn="auto" latinLnBrk="0" hangingPunct="1">
                <a:lnSpc>
                  <a:spcPct val="100000"/>
                </a:lnSpc>
                <a:spcBef>
                  <a:spcPts val="0"/>
                </a:spcBef>
                <a:spcAft>
                  <a:spcPts val="0"/>
                </a:spcAft>
                <a:buClrTx/>
                <a:buSzTx/>
                <a:buFontTx/>
                <a:buNone/>
                <a:tabLst/>
                <a:defRPr/>
              </a:pPr>
              <a:r>
                <a:rPr kumimoji="0" lang="en-US" sz="1937" b="0" i="0" u="none" strike="noStrike" kern="1200" cap="none" spc="0" normalizeH="0" baseline="0" noProof="0" dirty="0">
                  <a:ln>
                    <a:noFill/>
                  </a:ln>
                  <a:solidFill>
                    <a:srgbClr val="FFFFFF"/>
                  </a:solidFill>
                  <a:effectLst/>
                  <a:uLnTx/>
                  <a:uFillTx/>
                  <a:latin typeface="Calibri" panose="020F0502020204030204"/>
                  <a:ea typeface="+mn-ea"/>
                  <a:cs typeface="+mn-cs"/>
                </a:rPr>
                <a:t>Resource (Load Balancer) </a:t>
              </a:r>
            </a:p>
          </p:txBody>
        </p:sp>
        <p:grpSp>
          <p:nvGrpSpPr>
            <p:cNvPr id="38" name="Group 37"/>
            <p:cNvGrpSpPr/>
            <p:nvPr/>
          </p:nvGrpSpPr>
          <p:grpSpPr>
            <a:xfrm>
              <a:off x="1302283" y="4489244"/>
              <a:ext cx="729301" cy="780107"/>
              <a:chOff x="1299265" y="4489244"/>
              <a:chExt cx="729301" cy="780107"/>
            </a:xfrm>
          </p:grpSpPr>
          <p:sp>
            <p:nvSpPr>
              <p:cNvPr id="34" name="Oval 33"/>
              <p:cNvSpPr/>
              <p:nvPr/>
            </p:nvSpPr>
            <p:spPr>
              <a:xfrm>
                <a:off x="1655622" y="4896407"/>
                <a:ext cx="372944" cy="372944"/>
              </a:xfrm>
              <a:prstGeom prst="ellipse">
                <a:avLst/>
              </a:prstGeom>
              <a:noFill/>
              <a:ln w="28575" cap="flat" cmpd="sng" algn="ctr">
                <a:solidFill>
                  <a:schemeClr val="tx1"/>
                </a:solidFill>
                <a:prstDash val="solid"/>
              </a:ln>
              <a:effectLst/>
            </p:spPr>
            <p:txBody>
              <a:bodyPr rtlCol="0" anchor="ctr"/>
              <a:lstStyle/>
              <a:p>
                <a:pPr marL="0" marR="0" lvl="0" indent="0" algn="ctr" defTabSz="932443" rtl="0" eaLnBrk="1" fontAlgn="auto" latinLnBrk="0" hangingPunct="1">
                  <a:lnSpc>
                    <a:spcPct val="100000"/>
                  </a:lnSpc>
                  <a:spcBef>
                    <a:spcPts val="0"/>
                  </a:spcBef>
                  <a:spcAft>
                    <a:spcPts val="0"/>
                  </a:spcAft>
                  <a:buClrTx/>
                  <a:buSzTx/>
                  <a:buFontTx/>
                  <a:buNone/>
                  <a:tabLst/>
                  <a:defRPr/>
                </a:pPr>
                <a:endParaRPr kumimoji="0" lang="en-US" sz="1937" b="0" i="0" u="none" strike="noStrike" kern="0" cap="none" spc="0" normalizeH="0" baseline="0" noProof="0">
                  <a:ln>
                    <a:noFill/>
                  </a:ln>
                  <a:solidFill>
                    <a:srgbClr val="FFFFFF"/>
                  </a:solidFill>
                  <a:effectLst/>
                  <a:uLnTx/>
                  <a:uFillTx/>
                  <a:latin typeface="Calibri" panose="020F0502020204030204"/>
                  <a:ea typeface="+mn-ea"/>
                  <a:cs typeface="+mn-cs"/>
                </a:endParaRPr>
              </a:p>
            </p:txBody>
          </p:sp>
          <p:cxnSp>
            <p:nvCxnSpPr>
              <p:cNvPr id="36" name="Straight Connector 35"/>
              <p:cNvCxnSpPr/>
              <p:nvPr/>
            </p:nvCxnSpPr>
            <p:spPr>
              <a:xfrm>
                <a:off x="1299265" y="4489244"/>
                <a:ext cx="8879" cy="590089"/>
              </a:xfrm>
              <a:prstGeom prst="line">
                <a:avLst/>
              </a:prstGeom>
              <a:noFill/>
              <a:ln w="19050" cap="flat" cmpd="sng" algn="ctr">
                <a:solidFill>
                  <a:schemeClr val="tx1"/>
                </a:solidFill>
                <a:prstDash val="solid"/>
              </a:ln>
              <a:effectLst/>
            </p:spPr>
          </p:cxnSp>
          <p:cxnSp>
            <p:nvCxnSpPr>
              <p:cNvPr id="37" name="Straight Connector 36"/>
              <p:cNvCxnSpPr/>
              <p:nvPr/>
            </p:nvCxnSpPr>
            <p:spPr>
              <a:xfrm flipH="1">
                <a:off x="1299265" y="5081554"/>
                <a:ext cx="372944" cy="0"/>
              </a:xfrm>
              <a:prstGeom prst="line">
                <a:avLst/>
              </a:prstGeom>
              <a:noFill/>
              <a:ln w="19050" cap="flat" cmpd="sng" algn="ctr">
                <a:solidFill>
                  <a:schemeClr val="tx1"/>
                </a:solidFill>
                <a:prstDash val="solid"/>
              </a:ln>
              <a:effectLst/>
            </p:spPr>
          </p:cxnSp>
        </p:grpSp>
      </p:grpSp>
      <p:cxnSp>
        <p:nvCxnSpPr>
          <p:cNvPr id="41" name="Elbow Connector 40"/>
          <p:cNvCxnSpPr/>
          <p:nvPr/>
        </p:nvCxnSpPr>
        <p:spPr>
          <a:xfrm flipV="1">
            <a:off x="3839415" y="2705588"/>
            <a:ext cx="12700" cy="569193"/>
          </a:xfrm>
          <a:prstGeom prst="bentConnector3">
            <a:avLst>
              <a:gd name="adj1" fmla="val 1800000"/>
            </a:avLst>
          </a:prstGeom>
          <a:ln>
            <a:solidFill>
              <a:schemeClr val="tx1"/>
            </a:solidFill>
            <a:prstDash val="sysDash"/>
            <a:headEnd type="none"/>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3993923" y="2727339"/>
            <a:ext cx="1260217" cy="517065"/>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dirty="0" smtClean="0">
                <a:ln>
                  <a:noFill/>
                </a:ln>
                <a:gradFill>
                  <a:gsLst>
                    <a:gs pos="2917">
                      <a:srgbClr val="FFFFFF"/>
                    </a:gs>
                    <a:gs pos="30000">
                      <a:srgbClr val="FFFFFF"/>
                    </a:gs>
                  </a:gsLst>
                  <a:lin ang="5400000" scaled="0"/>
                </a:gradFill>
                <a:effectLst/>
                <a:uLnTx/>
                <a:uFillTx/>
                <a:latin typeface="Segoe UI"/>
                <a:ea typeface="+mn-ea"/>
                <a:cs typeface="+mn-cs"/>
              </a:rPr>
              <a:t>Reference</a:t>
            </a:r>
            <a:endParaRPr kumimoji="0" lang="en-US" sz="2400" b="0" i="0" u="none" strike="noStrike" kern="1200" cap="none" spc="0" normalizeH="0" baseline="0" noProof="0" dirty="0" smtClean="0">
              <a:ln>
                <a:noFill/>
              </a:ln>
              <a:gradFill>
                <a:gsLst>
                  <a:gs pos="2917">
                    <a:srgbClr val="FFFFFF"/>
                  </a:gs>
                  <a:gs pos="30000">
                    <a:srgbClr val="FFFFFF"/>
                  </a:gs>
                </a:gsLst>
                <a:lin ang="5400000" scaled="0"/>
              </a:gradFill>
              <a:effectLst/>
              <a:uLnTx/>
              <a:uFillTx/>
              <a:latin typeface="Segoe UI"/>
              <a:ea typeface="+mn-ea"/>
              <a:cs typeface="+mn-cs"/>
            </a:endParaRPr>
          </a:p>
        </p:txBody>
      </p:sp>
      <p:cxnSp>
        <p:nvCxnSpPr>
          <p:cNvPr id="68" name="Elbow Connector 67"/>
          <p:cNvCxnSpPr>
            <a:endCxn id="27" idx="3"/>
          </p:cNvCxnSpPr>
          <p:nvPr/>
        </p:nvCxnSpPr>
        <p:spPr>
          <a:xfrm rot="16200000" flipV="1">
            <a:off x="4153093" y="4531521"/>
            <a:ext cx="620444" cy="556354"/>
          </a:xfrm>
          <a:prstGeom prst="bentConnector2">
            <a:avLst/>
          </a:prstGeom>
          <a:ln>
            <a:solidFill>
              <a:schemeClr val="tx1"/>
            </a:solidFill>
            <a:prstDash val="sys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1" name="Elbow Connector 70"/>
          <p:cNvCxnSpPr>
            <a:endCxn id="11" idx="3"/>
          </p:cNvCxnSpPr>
          <p:nvPr/>
        </p:nvCxnSpPr>
        <p:spPr>
          <a:xfrm rot="16200000" flipV="1">
            <a:off x="3377579" y="3724263"/>
            <a:ext cx="1816840" cy="1011659"/>
          </a:xfrm>
          <a:prstGeom prst="bentConnector2">
            <a:avLst/>
          </a:prstGeom>
          <a:ln>
            <a:solidFill>
              <a:schemeClr val="tx1"/>
            </a:solidFill>
            <a:prstDash val="sys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7" name="Elbow Connector 76"/>
          <p:cNvCxnSpPr>
            <a:stCxn id="23" idx="3"/>
            <a:endCxn id="11" idx="3"/>
          </p:cNvCxnSpPr>
          <p:nvPr/>
        </p:nvCxnSpPr>
        <p:spPr>
          <a:xfrm flipH="1" flipV="1">
            <a:off x="3780169" y="3321673"/>
            <a:ext cx="6143" cy="585080"/>
          </a:xfrm>
          <a:prstGeom prst="bentConnector3">
            <a:avLst>
              <a:gd name="adj1" fmla="val -3721309"/>
            </a:avLst>
          </a:prstGeom>
          <a:ln>
            <a:solidFill>
              <a:schemeClr val="tx1"/>
            </a:solidFill>
            <a:prstDash val="sysDash"/>
            <a:headEnd type="none"/>
            <a:tailEnd type="triangle"/>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6558348" y="1582401"/>
            <a:ext cx="4900246" cy="2265236"/>
          </a:xfrm>
          <a:prstGeom prst="rect">
            <a:avLst/>
          </a:prstGeom>
          <a:noFill/>
        </p:spPr>
        <p:txBody>
          <a:bodyPr wrap="squar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sng" strike="noStrike" kern="1200" cap="none" spc="0" normalizeH="0" baseline="0" noProof="0" dirty="0" smtClean="0">
                <a:ln>
                  <a:noFill/>
                </a:ln>
                <a:gradFill>
                  <a:gsLst>
                    <a:gs pos="2917">
                      <a:srgbClr val="FFFFFF"/>
                    </a:gs>
                    <a:gs pos="30000">
                      <a:srgbClr val="FFFFFF"/>
                    </a:gs>
                  </a:gsLst>
                  <a:lin ang="5400000" scaled="0"/>
                </a:gradFill>
                <a:effectLst/>
                <a:uLnTx/>
                <a:uFillTx/>
                <a:latin typeface="Segoe UI"/>
                <a:ea typeface="+mn-ea"/>
                <a:cs typeface="+mn-cs"/>
              </a:rPr>
              <a:t>ARM Template</a:t>
            </a:r>
          </a:p>
          <a:p>
            <a:pPr marL="342900" marR="0" lvl="0" indent="-342900" algn="l" defTabSz="932742"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gradFill>
                  <a:gsLst>
                    <a:gs pos="2917">
                      <a:srgbClr val="FFFFFF"/>
                    </a:gs>
                    <a:gs pos="30000">
                      <a:srgbClr val="FFFFFF"/>
                    </a:gs>
                  </a:gsLst>
                  <a:lin ang="5400000" scaled="0"/>
                </a:gradFill>
                <a:effectLst/>
                <a:uLnTx/>
                <a:uFillTx/>
                <a:latin typeface="Segoe UI"/>
                <a:ea typeface="+mn-ea"/>
                <a:cs typeface="+mn-cs"/>
              </a:rPr>
              <a:t>JSON document</a:t>
            </a:r>
          </a:p>
          <a:p>
            <a:pPr marL="342900" marR="0" lvl="0" indent="-342900" algn="l" defTabSz="932742"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gradFill>
                  <a:gsLst>
                    <a:gs pos="2917">
                      <a:srgbClr val="FFFFFF"/>
                    </a:gs>
                    <a:gs pos="30000">
                      <a:srgbClr val="FFFFFF"/>
                    </a:gs>
                  </a:gsLst>
                  <a:lin ang="5400000" scaled="0"/>
                </a:gradFill>
                <a:effectLst/>
                <a:uLnTx/>
                <a:uFillTx/>
                <a:latin typeface="Segoe UI"/>
                <a:ea typeface="+mn-ea"/>
                <a:cs typeface="+mn-cs"/>
              </a:rPr>
              <a:t>Describes each resource</a:t>
            </a:r>
          </a:p>
          <a:p>
            <a:pPr marL="342900" marR="0" lvl="0" indent="-342900" algn="l" defTabSz="932742"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gradFill>
                  <a:gsLst>
                    <a:gs pos="2917">
                      <a:srgbClr val="FFFFFF"/>
                    </a:gs>
                    <a:gs pos="30000">
                      <a:srgbClr val="FFFFFF"/>
                    </a:gs>
                  </a:gsLst>
                  <a:lin ang="5400000" scaled="0"/>
                </a:gradFill>
                <a:effectLst/>
                <a:uLnTx/>
                <a:uFillTx/>
                <a:latin typeface="Segoe UI"/>
                <a:ea typeface="+mn-ea"/>
                <a:cs typeface="+mn-cs"/>
              </a:rPr>
              <a:t>Supports child deployments</a:t>
            </a:r>
          </a:p>
          <a:p>
            <a:pPr marL="342900" marR="0" lvl="0" indent="-342900" algn="l" defTabSz="932742"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gradFill>
                  <a:gsLst>
                    <a:gs pos="2917">
                      <a:srgbClr val="FFFFFF"/>
                    </a:gs>
                    <a:gs pos="30000">
                      <a:srgbClr val="FFFFFF"/>
                    </a:gs>
                  </a:gsLst>
                  <a:lin ang="5400000" scaled="0"/>
                </a:gradFill>
                <a:effectLst/>
                <a:uLnTx/>
                <a:uFillTx/>
                <a:latin typeface="Segoe UI"/>
                <a:ea typeface="+mn-ea"/>
                <a:cs typeface="+mn-cs"/>
              </a:rPr>
              <a:t>Deployed to a </a:t>
            </a:r>
            <a:r>
              <a:rPr kumimoji="0" lang="en-US" sz="2400" b="0" i="1" u="none" strike="noStrike" kern="1200" cap="none" spc="0" normalizeH="0" baseline="0" noProof="0" dirty="0" smtClean="0">
                <a:ln>
                  <a:noFill/>
                </a:ln>
                <a:gradFill>
                  <a:gsLst>
                    <a:gs pos="2917">
                      <a:srgbClr val="FFFFFF"/>
                    </a:gs>
                    <a:gs pos="30000">
                      <a:srgbClr val="FFFFFF"/>
                    </a:gs>
                  </a:gsLst>
                  <a:lin ang="5400000" scaled="0"/>
                </a:gradFill>
                <a:effectLst/>
                <a:uLnTx/>
                <a:uFillTx/>
                <a:latin typeface="Segoe UI"/>
                <a:ea typeface="+mn-ea"/>
                <a:cs typeface="+mn-cs"/>
              </a:rPr>
              <a:t>Resource Group</a:t>
            </a:r>
            <a:endParaRPr kumimoji="0" lang="en-US" sz="2400" b="0" i="0" u="none" strike="noStrike" kern="1200" cap="none" spc="0" normalizeH="0" baseline="0" noProof="0" dirty="0" smtClean="0">
              <a:ln>
                <a:noFill/>
              </a:ln>
              <a:gradFill>
                <a:gsLst>
                  <a:gs pos="2917">
                    <a:srgbClr val="FFFFFF"/>
                  </a:gs>
                  <a:gs pos="30000">
                    <a:srgbClr val="FFFFFF"/>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30428561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1" grpId="0"/>
      <p:bldP spid="22" grpId="0" animBg="1"/>
      <p:bldP spid="23" grpId="0"/>
      <p:bldP spid="26" grpId="0" animBg="1"/>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16"/>
          <p:cNvGraphicFramePr>
            <a:graphicFrameLocks noGrp="1"/>
          </p:cNvGraphicFramePr>
          <p:nvPr>
            <p:extLst/>
          </p:nvPr>
        </p:nvGraphicFramePr>
        <p:xfrm>
          <a:off x="492966" y="1777150"/>
          <a:ext cx="2339713" cy="4078657"/>
        </p:xfrm>
        <a:graphic>
          <a:graphicData uri="http://schemas.openxmlformats.org/drawingml/2006/table">
            <a:tbl>
              <a:tblPr firstRow="1" bandRow="1">
                <a:tableStyleId>{69012ECD-51FC-41F1-AA8D-1B2483CD663E}</a:tableStyleId>
              </a:tblPr>
              <a:tblGrid>
                <a:gridCol w="2339713">
                  <a:extLst>
                    <a:ext uri="{9D8B030D-6E8A-4147-A177-3AD203B41FA5}">
                      <a16:colId xmlns="" xmlns:a16="http://schemas.microsoft.com/office/drawing/2014/main" val="20000"/>
                    </a:ext>
                  </a:extLst>
                </a:gridCol>
              </a:tblGrid>
              <a:tr h="370787">
                <a:tc>
                  <a:txBody>
                    <a:bodyPr/>
                    <a:lstStyle/>
                    <a:p>
                      <a:pPr marL="0" indent="0" algn="l" defTabSz="914363" rtl="0" eaLnBrk="1" latinLnBrk="0" hangingPunct="1">
                        <a:lnSpc>
                          <a:spcPct val="100000"/>
                        </a:lnSpc>
                        <a:spcBef>
                          <a:spcPct val="20000"/>
                        </a:spcBef>
                        <a:buSzPct val="90000"/>
                        <a:buFont typeface="Wingdings" pitchFamily="2" charset="2"/>
                        <a:buNone/>
                      </a:pPr>
                      <a:r>
                        <a:rPr lang="en-US" sz="1800" kern="1200" spc="-70" dirty="0" smtClean="0">
                          <a:ln>
                            <a:solidFill>
                              <a:schemeClr val="tx1">
                                <a:alpha val="0"/>
                              </a:schemeClr>
                            </a:solidFill>
                          </a:ln>
                          <a:solidFill>
                            <a:schemeClr val="tx1"/>
                          </a:solidFill>
                        </a:rPr>
                        <a:t>Parameters</a:t>
                      </a:r>
                      <a:endParaRPr lang="en-US" sz="1800" kern="1200" spc="-70" dirty="0">
                        <a:ln>
                          <a:solidFill>
                            <a:schemeClr val="tx1">
                              <a:alpha val="0"/>
                            </a:schemeClr>
                          </a:solidFill>
                        </a:ln>
                        <a:solidFill>
                          <a:schemeClr val="tx1"/>
                        </a:solidFill>
                        <a:latin typeface="Segoe UI Light"/>
                        <a:ea typeface="+mn-ea"/>
                        <a:cs typeface="+mn-cs"/>
                      </a:endParaRPr>
                    </a:p>
                  </a:txBody>
                  <a:tcPr marL="69954" marR="69954" marT="34977" marB="34977" anchor="ctr">
                    <a:solidFill>
                      <a:srgbClr val="7FBA00"/>
                    </a:solidFill>
                  </a:tcPr>
                </a:tc>
                <a:extLst>
                  <a:ext uri="{0D108BD9-81ED-4DB2-BD59-A6C34878D82A}">
                    <a16:rowId xmlns="" xmlns:a16="http://schemas.microsoft.com/office/drawing/2014/main" val="10000"/>
                  </a:ext>
                </a:extLst>
              </a:tr>
              <a:tr h="370787">
                <a:tc>
                  <a:txBody>
                    <a:bodyPr/>
                    <a:lstStyle/>
                    <a:p>
                      <a:pPr marL="0" marR="0" indent="0" algn="l" defTabSz="914363" rtl="0" eaLnBrk="1" fontAlgn="auto" latinLnBrk="0" hangingPunct="1">
                        <a:lnSpc>
                          <a:spcPct val="100000"/>
                        </a:lnSpc>
                        <a:spcBef>
                          <a:spcPct val="20000"/>
                        </a:spcBef>
                        <a:spcAft>
                          <a:spcPts val="0"/>
                        </a:spcAft>
                        <a:buClrTx/>
                        <a:buSzPct val="90000"/>
                        <a:buFont typeface="Wingdings" pitchFamily="2" charset="2"/>
                        <a:buNone/>
                        <a:tabLst/>
                        <a:defRPr/>
                      </a:pPr>
                      <a:r>
                        <a:rPr lang="en-US" sz="1400" dirty="0" err="1" smtClean="0">
                          <a:ln>
                            <a:solidFill>
                              <a:schemeClr val="tx1">
                                <a:alpha val="0"/>
                              </a:schemeClr>
                            </a:solidFill>
                          </a:ln>
                          <a:effectLst/>
                        </a:rPr>
                        <a:t>storageAccountPrefix</a:t>
                      </a:r>
                      <a:endParaRPr lang="en-US" sz="1400" dirty="0" smtClean="0">
                        <a:ln>
                          <a:solidFill>
                            <a:schemeClr val="tx1">
                              <a:alpha val="0"/>
                            </a:schemeClr>
                          </a:solidFill>
                        </a:ln>
                        <a:effectLst/>
                      </a:endParaRPr>
                    </a:p>
                  </a:txBody>
                  <a:tcPr marL="69954" marR="69954" marT="34977" marB="34977" anchor="ctr"/>
                </a:tc>
                <a:extLst>
                  <a:ext uri="{0D108BD9-81ED-4DB2-BD59-A6C34878D82A}">
                    <a16:rowId xmlns="" xmlns:a16="http://schemas.microsoft.com/office/drawing/2014/main" val="10001"/>
                  </a:ext>
                </a:extLst>
              </a:tr>
              <a:tr h="370787">
                <a:tc>
                  <a:txBody>
                    <a:bodyPr/>
                    <a:lstStyle/>
                    <a:p>
                      <a:pPr marL="0" marR="0" indent="0" algn="l" defTabSz="932742" rtl="0" eaLnBrk="1" fontAlgn="auto" latinLnBrk="0" hangingPunct="1">
                        <a:lnSpc>
                          <a:spcPct val="100000"/>
                        </a:lnSpc>
                        <a:spcBef>
                          <a:spcPts val="0"/>
                        </a:spcBef>
                        <a:spcAft>
                          <a:spcPts val="0"/>
                        </a:spcAft>
                        <a:buClrTx/>
                        <a:buSzTx/>
                        <a:buFontTx/>
                        <a:buNone/>
                        <a:tabLst/>
                        <a:defRPr/>
                      </a:pPr>
                      <a:r>
                        <a:rPr lang="en-US" sz="1400" dirty="0" err="1" smtClean="0">
                          <a:ln>
                            <a:solidFill>
                              <a:schemeClr val="tx1">
                                <a:alpha val="0"/>
                              </a:schemeClr>
                            </a:solidFill>
                          </a:ln>
                          <a:effectLst/>
                        </a:rPr>
                        <a:t>dnsName</a:t>
                      </a:r>
                      <a:endParaRPr lang="en-US" sz="1400" dirty="0" smtClean="0">
                        <a:ln>
                          <a:solidFill>
                            <a:schemeClr val="tx1">
                              <a:alpha val="0"/>
                            </a:schemeClr>
                          </a:solidFill>
                        </a:ln>
                        <a:effectLst/>
                      </a:endParaRPr>
                    </a:p>
                  </a:txBody>
                  <a:tcPr marL="69954" marR="69954" marT="34977" marB="34977" anchor="ctr"/>
                </a:tc>
                <a:extLst>
                  <a:ext uri="{0D108BD9-81ED-4DB2-BD59-A6C34878D82A}">
                    <a16:rowId xmlns="" xmlns:a16="http://schemas.microsoft.com/office/drawing/2014/main" val="10002"/>
                  </a:ext>
                </a:extLst>
              </a:tr>
              <a:tr h="370787">
                <a:tc>
                  <a:txBody>
                    <a:bodyPr/>
                    <a:lstStyle/>
                    <a:p>
                      <a:pPr algn="l">
                        <a:lnSpc>
                          <a:spcPct val="100000"/>
                        </a:lnSpc>
                      </a:pPr>
                      <a:r>
                        <a:rPr lang="en-US" sz="1400" dirty="0" err="1" smtClean="0">
                          <a:ln>
                            <a:solidFill>
                              <a:schemeClr val="tx1">
                                <a:alpha val="0"/>
                              </a:schemeClr>
                            </a:solidFill>
                          </a:ln>
                          <a:effectLst/>
                        </a:rPr>
                        <a:t>virtualNetworkName</a:t>
                      </a:r>
                      <a:endParaRPr lang="en-US" sz="1400" dirty="0">
                        <a:ln>
                          <a:solidFill>
                            <a:schemeClr val="tx1">
                              <a:alpha val="0"/>
                            </a:schemeClr>
                          </a:solidFill>
                        </a:ln>
                        <a:effectLst/>
                      </a:endParaRPr>
                    </a:p>
                  </a:txBody>
                  <a:tcPr marL="69954" marR="69954" marT="34977" marB="34977" anchor="ctr"/>
                </a:tc>
                <a:extLst>
                  <a:ext uri="{0D108BD9-81ED-4DB2-BD59-A6C34878D82A}">
                    <a16:rowId xmlns="" xmlns:a16="http://schemas.microsoft.com/office/drawing/2014/main" val="10003"/>
                  </a:ext>
                </a:extLst>
              </a:tr>
              <a:tr h="370787">
                <a:tc>
                  <a:txBody>
                    <a:bodyPr/>
                    <a:lstStyle/>
                    <a:p>
                      <a:pPr algn="l">
                        <a:lnSpc>
                          <a:spcPct val="100000"/>
                        </a:lnSpc>
                      </a:pPr>
                      <a:r>
                        <a:rPr lang="en-US" sz="1400" dirty="0" err="1" smtClean="0">
                          <a:ln>
                            <a:solidFill>
                              <a:schemeClr val="tx1">
                                <a:alpha val="0"/>
                              </a:schemeClr>
                            </a:solidFill>
                          </a:ln>
                          <a:effectLst/>
                        </a:rPr>
                        <a:t>adminUsername</a:t>
                      </a:r>
                      <a:endParaRPr lang="en-US" sz="1400" dirty="0">
                        <a:ln>
                          <a:solidFill>
                            <a:schemeClr val="tx1">
                              <a:alpha val="0"/>
                            </a:schemeClr>
                          </a:solidFill>
                        </a:ln>
                        <a:effectLst/>
                      </a:endParaRPr>
                    </a:p>
                  </a:txBody>
                  <a:tcPr marL="69954" marR="69954" marT="34977" marB="34977" anchor="ctr"/>
                </a:tc>
                <a:extLst>
                  <a:ext uri="{0D108BD9-81ED-4DB2-BD59-A6C34878D82A}">
                    <a16:rowId xmlns="" xmlns:a16="http://schemas.microsoft.com/office/drawing/2014/main" val="10004"/>
                  </a:ext>
                </a:extLst>
              </a:tr>
              <a:tr h="370787">
                <a:tc>
                  <a:txBody>
                    <a:bodyPr/>
                    <a:lstStyle/>
                    <a:p>
                      <a:pPr algn="l">
                        <a:lnSpc>
                          <a:spcPct val="100000"/>
                        </a:lnSpc>
                      </a:pPr>
                      <a:r>
                        <a:rPr lang="en-US" sz="1400" dirty="0" err="1" smtClean="0">
                          <a:ln>
                            <a:solidFill>
                              <a:schemeClr val="tx1">
                                <a:alpha val="0"/>
                              </a:schemeClr>
                            </a:solidFill>
                          </a:ln>
                          <a:effectLst/>
                        </a:rPr>
                        <a:t>adminPassword</a:t>
                      </a:r>
                      <a:endParaRPr lang="en-US" sz="1400" dirty="0">
                        <a:ln>
                          <a:solidFill>
                            <a:schemeClr val="tx1">
                              <a:alpha val="0"/>
                            </a:schemeClr>
                          </a:solidFill>
                        </a:ln>
                        <a:effectLst/>
                      </a:endParaRPr>
                    </a:p>
                  </a:txBody>
                  <a:tcPr marL="69954" marR="69954" marT="34977" marB="34977" anchor="ctr"/>
                </a:tc>
                <a:extLst>
                  <a:ext uri="{0D108BD9-81ED-4DB2-BD59-A6C34878D82A}">
                    <a16:rowId xmlns="" xmlns:a16="http://schemas.microsoft.com/office/drawing/2014/main" val="10005"/>
                  </a:ext>
                </a:extLst>
              </a:tr>
              <a:tr h="370787">
                <a:tc>
                  <a:txBody>
                    <a:bodyPr/>
                    <a:lstStyle/>
                    <a:p>
                      <a:pPr algn="l">
                        <a:lnSpc>
                          <a:spcPct val="100000"/>
                        </a:lnSpc>
                      </a:pPr>
                      <a:r>
                        <a:rPr lang="en-US" sz="1400" dirty="0" smtClean="0">
                          <a:ln>
                            <a:solidFill>
                              <a:schemeClr val="tx1">
                                <a:alpha val="0"/>
                              </a:schemeClr>
                            </a:solidFill>
                          </a:ln>
                          <a:effectLst/>
                        </a:rPr>
                        <a:t>region</a:t>
                      </a:r>
                      <a:endParaRPr lang="en-US" sz="1400" dirty="0">
                        <a:ln>
                          <a:solidFill>
                            <a:schemeClr val="tx1">
                              <a:alpha val="0"/>
                            </a:schemeClr>
                          </a:solidFill>
                        </a:ln>
                        <a:effectLst/>
                      </a:endParaRPr>
                    </a:p>
                  </a:txBody>
                  <a:tcPr marL="69954" marR="69954" marT="34977" marB="34977" anchor="ctr"/>
                </a:tc>
                <a:extLst>
                  <a:ext uri="{0D108BD9-81ED-4DB2-BD59-A6C34878D82A}">
                    <a16:rowId xmlns="" xmlns:a16="http://schemas.microsoft.com/office/drawing/2014/main" val="10006"/>
                  </a:ext>
                </a:extLst>
              </a:tr>
              <a:tr h="370787">
                <a:tc>
                  <a:txBody>
                    <a:bodyPr/>
                    <a:lstStyle/>
                    <a:p>
                      <a:pPr algn="l">
                        <a:lnSpc>
                          <a:spcPct val="100000"/>
                        </a:lnSpc>
                      </a:pPr>
                      <a:r>
                        <a:rPr lang="en-US" sz="1400" dirty="0" err="1" smtClean="0">
                          <a:ln>
                            <a:solidFill>
                              <a:schemeClr val="tx1">
                                <a:alpha val="0"/>
                              </a:schemeClr>
                            </a:solidFill>
                          </a:ln>
                          <a:effectLst/>
                        </a:rPr>
                        <a:t>opsCenterAdminPassword</a:t>
                      </a:r>
                      <a:endParaRPr lang="en-US" sz="1400" dirty="0">
                        <a:ln>
                          <a:solidFill>
                            <a:schemeClr val="tx1">
                              <a:alpha val="0"/>
                            </a:schemeClr>
                          </a:solidFill>
                        </a:ln>
                        <a:effectLst/>
                      </a:endParaRPr>
                    </a:p>
                  </a:txBody>
                  <a:tcPr marL="69954" marR="69954" marT="34977" marB="34977" anchor="ctr"/>
                </a:tc>
                <a:extLst>
                  <a:ext uri="{0D108BD9-81ED-4DB2-BD59-A6C34878D82A}">
                    <a16:rowId xmlns="" xmlns:a16="http://schemas.microsoft.com/office/drawing/2014/main" val="10007"/>
                  </a:ext>
                </a:extLst>
              </a:tr>
              <a:tr h="370787">
                <a:tc>
                  <a:txBody>
                    <a:bodyPr/>
                    <a:lstStyle/>
                    <a:p>
                      <a:pPr algn="l">
                        <a:lnSpc>
                          <a:spcPct val="100000"/>
                        </a:lnSpc>
                      </a:pPr>
                      <a:r>
                        <a:rPr lang="en-US" sz="1400" dirty="0" err="1" smtClean="0">
                          <a:ln>
                            <a:solidFill>
                              <a:schemeClr val="tx1">
                                <a:alpha val="0"/>
                              </a:schemeClr>
                            </a:solidFill>
                          </a:ln>
                          <a:effectLst/>
                        </a:rPr>
                        <a:t>clusterVmSize</a:t>
                      </a:r>
                      <a:endParaRPr lang="en-US" sz="1400" dirty="0">
                        <a:ln>
                          <a:solidFill>
                            <a:schemeClr val="tx1">
                              <a:alpha val="0"/>
                            </a:schemeClr>
                          </a:solidFill>
                        </a:ln>
                        <a:effectLst/>
                      </a:endParaRPr>
                    </a:p>
                  </a:txBody>
                  <a:tcPr marL="69954" marR="69954" marT="34977" marB="34977" anchor="ctr"/>
                </a:tc>
                <a:extLst>
                  <a:ext uri="{0D108BD9-81ED-4DB2-BD59-A6C34878D82A}">
                    <a16:rowId xmlns="" xmlns:a16="http://schemas.microsoft.com/office/drawing/2014/main" val="10008"/>
                  </a:ext>
                </a:extLst>
              </a:tr>
              <a:tr h="370787">
                <a:tc>
                  <a:txBody>
                    <a:bodyPr/>
                    <a:lstStyle/>
                    <a:p>
                      <a:r>
                        <a:rPr lang="en-US" sz="1400" dirty="0" err="1" smtClean="0"/>
                        <a:t>clusterNodeCount</a:t>
                      </a:r>
                      <a:endParaRPr lang="en-US" sz="1400" dirty="0"/>
                    </a:p>
                  </a:txBody>
                  <a:tcPr marL="91427" marR="91427" marT="45713" marB="45713"/>
                </a:tc>
                <a:extLst>
                  <a:ext uri="{0D108BD9-81ED-4DB2-BD59-A6C34878D82A}">
                    <a16:rowId xmlns="" xmlns:a16="http://schemas.microsoft.com/office/drawing/2014/main" val="10009"/>
                  </a:ext>
                </a:extLst>
              </a:tr>
              <a:tr h="370787">
                <a:tc>
                  <a:txBody>
                    <a:bodyPr/>
                    <a:lstStyle/>
                    <a:p>
                      <a:r>
                        <a:rPr lang="en-US" sz="1400" dirty="0" err="1" smtClean="0"/>
                        <a:t>clusterName</a:t>
                      </a:r>
                      <a:endParaRPr lang="en-US" sz="1400" dirty="0"/>
                    </a:p>
                  </a:txBody>
                  <a:tcPr marL="91427" marR="91427" marT="45713" marB="45713"/>
                </a:tc>
                <a:extLst>
                  <a:ext uri="{0D108BD9-81ED-4DB2-BD59-A6C34878D82A}">
                    <a16:rowId xmlns="" xmlns:a16="http://schemas.microsoft.com/office/drawing/2014/main" val="10010"/>
                  </a:ext>
                </a:extLst>
              </a:tr>
            </a:tbl>
          </a:graphicData>
        </a:graphic>
      </p:graphicFrame>
      <p:sp>
        <p:nvSpPr>
          <p:cNvPr id="3" name="Rectangle 2"/>
          <p:cNvSpPr/>
          <p:nvPr>
            <p:custDataLst>
              <p:tags r:id="rId1"/>
            </p:custDataLst>
          </p:nvPr>
        </p:nvSpPr>
        <p:spPr bwMode="auto">
          <a:xfrm>
            <a:off x="3803949" y="3055222"/>
            <a:ext cx="2514243" cy="879205"/>
          </a:xfrm>
          <a:prstGeom prst="rect">
            <a:avLst/>
          </a:prstGeom>
          <a:solidFill>
            <a:schemeClr val="bg1">
              <a:alpha val="20000"/>
            </a:schemeClr>
          </a:solidFill>
          <a:ln w="9525">
            <a:solidFill>
              <a:schemeClr val="tx1">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47" tIns="46623" rIns="93247" bIns="46623" numCol="1" rtlCol="0" anchor="ctr" anchorCtr="0" compatLnSpc="1">
            <a:prstTxWarp prst="textNoShape">
              <a:avLst/>
            </a:prstTxWarp>
            <a:noAutofit/>
          </a:bodyPr>
          <a:lstStyle/>
          <a:p>
            <a:pPr marL="0" marR="0" lvl="0" indent="0" algn="ctr" defTabSz="699348" rtl="0" eaLnBrk="1" fontAlgn="auto" latinLnBrk="0" hangingPunct="1">
              <a:lnSpc>
                <a:spcPct val="100000"/>
              </a:lnSpc>
              <a:spcBef>
                <a:spcPts val="0"/>
              </a:spcBef>
              <a:spcAft>
                <a:spcPts val="0"/>
              </a:spcAft>
              <a:buClrTx/>
              <a:buSzTx/>
              <a:buFontTx/>
              <a:buNone/>
              <a:tabLst/>
              <a:defRPr/>
            </a:pPr>
            <a:r>
              <a:rPr kumimoji="0" lang="en-US" sz="1632" b="0" i="0" u="none" strike="noStrike" kern="1200" cap="none" spc="0" normalizeH="0" baseline="0" noProof="0" dirty="0">
                <a:ln>
                  <a:solidFill>
                    <a:srgbClr val="FFFFFF">
                      <a:alpha val="0"/>
                    </a:srgbClr>
                  </a:solidFill>
                </a:ln>
                <a:solidFill>
                  <a:srgbClr val="FFFFFF"/>
                </a:solidFill>
                <a:effectLst/>
                <a:uLnTx/>
                <a:uFillTx/>
                <a:latin typeface="Segoe UI"/>
                <a:ea typeface="+mn-ea"/>
                <a:cs typeface="+mn-cs"/>
              </a:rPr>
              <a:t>azuredeploy.json</a:t>
            </a:r>
          </a:p>
        </p:txBody>
      </p:sp>
      <p:sp>
        <p:nvSpPr>
          <p:cNvPr id="6" name="Rectangle 5"/>
          <p:cNvSpPr/>
          <p:nvPr>
            <p:custDataLst>
              <p:tags r:id="rId2"/>
            </p:custDataLst>
          </p:nvPr>
        </p:nvSpPr>
        <p:spPr bwMode="auto">
          <a:xfrm>
            <a:off x="6331570" y="5596832"/>
            <a:ext cx="2514243" cy="879205"/>
          </a:xfrm>
          <a:prstGeom prst="rect">
            <a:avLst/>
          </a:prstGeom>
          <a:solidFill>
            <a:schemeClr val="bg1">
              <a:alpha val="20000"/>
            </a:schemeClr>
          </a:solidFill>
          <a:ln w="9525">
            <a:solidFill>
              <a:schemeClr val="tx1">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47" tIns="46623" rIns="93247" bIns="46623" numCol="1" rtlCol="0" anchor="ctr" anchorCtr="0" compatLnSpc="1">
            <a:prstTxWarp prst="textNoShape">
              <a:avLst/>
            </a:prstTxWarp>
            <a:noAutofit/>
          </a:bodyPr>
          <a:lstStyle/>
          <a:p>
            <a:pPr marL="0" marR="0" lvl="0" indent="0" algn="ctr" defTabSz="699348" rtl="0" eaLnBrk="1" fontAlgn="auto" latinLnBrk="0" hangingPunct="1">
              <a:lnSpc>
                <a:spcPct val="100000"/>
              </a:lnSpc>
              <a:spcBef>
                <a:spcPts val="0"/>
              </a:spcBef>
              <a:spcAft>
                <a:spcPts val="0"/>
              </a:spcAft>
              <a:buClrTx/>
              <a:buSzTx/>
              <a:buFontTx/>
              <a:buNone/>
              <a:tabLst/>
              <a:defRPr/>
            </a:pPr>
            <a:r>
              <a:rPr kumimoji="0" lang="en-US" sz="1632" b="0" i="0" u="none" strike="noStrike" kern="1200" cap="none" spc="0" normalizeH="0" baseline="0" noProof="0" dirty="0">
                <a:ln>
                  <a:solidFill>
                    <a:srgbClr val="FFFFFF">
                      <a:alpha val="0"/>
                    </a:srgbClr>
                  </a:solidFill>
                </a:ln>
                <a:solidFill>
                  <a:srgbClr val="FFFFFF"/>
                </a:solidFill>
                <a:effectLst/>
                <a:uLnTx/>
                <a:uFillTx/>
                <a:latin typeface="Segoe UI"/>
                <a:ea typeface="+mn-ea"/>
                <a:cs typeface="+mn-cs"/>
              </a:rPr>
              <a:t>ephemeral-nodes-</a:t>
            </a:r>
            <a:r>
              <a:rPr kumimoji="0" lang="en-US" sz="1632" b="0" i="0" u="none" strike="noStrike" kern="1200" cap="none" spc="0" normalizeH="0" baseline="0" noProof="0" dirty="0" err="1">
                <a:ln>
                  <a:solidFill>
                    <a:srgbClr val="FFFFFF">
                      <a:alpha val="0"/>
                    </a:srgbClr>
                  </a:solidFill>
                </a:ln>
                <a:solidFill>
                  <a:srgbClr val="FFFFFF"/>
                </a:solidFill>
                <a:effectLst/>
                <a:uLnTx/>
                <a:uFillTx/>
                <a:latin typeface="Segoe UI"/>
                <a:ea typeface="+mn-ea"/>
                <a:cs typeface="+mn-cs"/>
              </a:rPr>
              <a:t>resources.json</a:t>
            </a:r>
            <a:endParaRPr kumimoji="0" lang="en-US" sz="1632" b="0" i="0" u="none" strike="noStrike" kern="1200" cap="none" spc="0" normalizeH="0" baseline="0" noProof="0" dirty="0">
              <a:ln>
                <a:solidFill>
                  <a:srgbClr val="FFFFFF">
                    <a:alpha val="0"/>
                  </a:srgbClr>
                </a:solidFill>
              </a:ln>
              <a:solidFill>
                <a:srgbClr val="FFFFFF"/>
              </a:solidFill>
              <a:effectLst/>
              <a:uLnTx/>
              <a:uFillTx/>
              <a:latin typeface="Segoe UI"/>
              <a:ea typeface="+mn-ea"/>
              <a:cs typeface="+mn-cs"/>
            </a:endParaRPr>
          </a:p>
        </p:txBody>
      </p:sp>
      <p:sp>
        <p:nvSpPr>
          <p:cNvPr id="7" name="Rectangle 6"/>
          <p:cNvSpPr/>
          <p:nvPr>
            <p:custDataLst>
              <p:tags r:id="rId3"/>
            </p:custDataLst>
          </p:nvPr>
        </p:nvSpPr>
        <p:spPr bwMode="auto">
          <a:xfrm>
            <a:off x="7806519" y="1226682"/>
            <a:ext cx="2514243" cy="879205"/>
          </a:xfrm>
          <a:prstGeom prst="rect">
            <a:avLst/>
          </a:prstGeom>
          <a:solidFill>
            <a:schemeClr val="bg1">
              <a:alpha val="20000"/>
            </a:schemeClr>
          </a:solidFill>
          <a:ln w="9525">
            <a:solidFill>
              <a:schemeClr val="tx1">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47" tIns="46623" rIns="93247" bIns="46623" numCol="1" rtlCol="0" anchor="ctr" anchorCtr="0" compatLnSpc="1">
            <a:prstTxWarp prst="textNoShape">
              <a:avLst/>
            </a:prstTxWarp>
            <a:noAutofit/>
          </a:bodyPr>
          <a:lstStyle/>
          <a:p>
            <a:pPr marL="0" marR="0" lvl="0" indent="0" algn="ctr" defTabSz="699348" rtl="0" eaLnBrk="1" fontAlgn="auto" latinLnBrk="0" hangingPunct="1">
              <a:lnSpc>
                <a:spcPct val="100000"/>
              </a:lnSpc>
              <a:spcBef>
                <a:spcPts val="0"/>
              </a:spcBef>
              <a:spcAft>
                <a:spcPts val="0"/>
              </a:spcAft>
              <a:buClrTx/>
              <a:buSzTx/>
              <a:buFontTx/>
              <a:buNone/>
              <a:tabLst/>
              <a:defRPr/>
            </a:pPr>
            <a:r>
              <a:rPr kumimoji="0" lang="en-US" sz="1632" b="0" i="0" u="none" strike="noStrike" kern="1200" cap="none" spc="0" normalizeH="0" baseline="0" noProof="0" dirty="0" err="1">
                <a:ln>
                  <a:solidFill>
                    <a:srgbClr val="FFFFFF">
                      <a:alpha val="0"/>
                    </a:srgbClr>
                  </a:solidFill>
                </a:ln>
                <a:solidFill>
                  <a:srgbClr val="FFFFFF"/>
                </a:solidFill>
                <a:effectLst/>
                <a:uLnTx/>
                <a:uFillTx/>
                <a:latin typeface="Segoe UI"/>
                <a:ea typeface="+mn-ea"/>
                <a:cs typeface="+mn-cs"/>
              </a:rPr>
              <a:t>opscenter-resources.json</a:t>
            </a:r>
            <a:endParaRPr kumimoji="0" lang="en-US" sz="1632" b="0" i="0" u="none" strike="noStrike" kern="1200" cap="none" spc="0" normalizeH="0" baseline="0" noProof="0" dirty="0">
              <a:ln>
                <a:solidFill>
                  <a:srgbClr val="FFFFFF">
                    <a:alpha val="0"/>
                  </a:srgbClr>
                </a:solidFill>
              </a:ln>
              <a:solidFill>
                <a:srgbClr val="FFFFFF"/>
              </a:solidFill>
              <a:effectLst/>
              <a:uLnTx/>
              <a:uFillTx/>
              <a:latin typeface="Segoe UI"/>
              <a:ea typeface="+mn-ea"/>
              <a:cs typeface="+mn-cs"/>
            </a:endParaRPr>
          </a:p>
        </p:txBody>
      </p:sp>
      <p:cxnSp>
        <p:nvCxnSpPr>
          <p:cNvPr id="12" name="Straight Arrow Connector 11"/>
          <p:cNvCxnSpPr/>
          <p:nvPr/>
        </p:nvCxnSpPr>
        <p:spPr>
          <a:xfrm>
            <a:off x="2937765" y="3514304"/>
            <a:ext cx="742229" cy="0"/>
          </a:xfrm>
          <a:prstGeom prst="straightConnector1">
            <a:avLst/>
          </a:prstGeom>
          <a:ln w="76200">
            <a:solidFill>
              <a:srgbClr val="00188F"/>
            </a:solidFill>
            <a:prstDash val="sys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498677" y="2105887"/>
            <a:ext cx="1188340" cy="949335"/>
          </a:xfrm>
          <a:prstGeom prst="straightConnector1">
            <a:avLst/>
          </a:prstGeom>
          <a:ln w="76200">
            <a:solidFill>
              <a:srgbClr val="00188F"/>
            </a:solidFill>
            <a:prstDash val="sys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498675" y="4266424"/>
            <a:ext cx="1090018" cy="1150664"/>
          </a:xfrm>
          <a:prstGeom prst="straightConnector1">
            <a:avLst/>
          </a:prstGeom>
          <a:ln w="76200">
            <a:solidFill>
              <a:srgbClr val="00188F"/>
            </a:solidFill>
            <a:prstDash val="sysDash"/>
            <a:headEnd type="none"/>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custDataLst>
              <p:tags r:id="rId4"/>
            </p:custDataLst>
          </p:nvPr>
        </p:nvSpPr>
        <p:spPr bwMode="auto">
          <a:xfrm>
            <a:off x="9814791" y="5586217"/>
            <a:ext cx="2514243" cy="879205"/>
          </a:xfrm>
          <a:prstGeom prst="rect">
            <a:avLst/>
          </a:prstGeom>
          <a:solidFill>
            <a:schemeClr val="bg1">
              <a:alpha val="20000"/>
            </a:schemeClr>
          </a:solidFill>
          <a:ln w="9525">
            <a:solidFill>
              <a:schemeClr val="tx1">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47" tIns="46623" rIns="93247" bIns="46623" numCol="1" rtlCol="0" anchor="ctr" anchorCtr="0" compatLnSpc="1">
            <a:prstTxWarp prst="textNoShape">
              <a:avLst/>
            </a:prstTxWarp>
            <a:noAutofit/>
          </a:bodyPr>
          <a:lstStyle/>
          <a:p>
            <a:pPr marL="0" marR="0" lvl="0" indent="0" algn="ctr" defTabSz="699348" rtl="0" eaLnBrk="1" fontAlgn="auto" latinLnBrk="0" hangingPunct="1">
              <a:lnSpc>
                <a:spcPct val="100000"/>
              </a:lnSpc>
              <a:spcBef>
                <a:spcPts val="0"/>
              </a:spcBef>
              <a:spcAft>
                <a:spcPts val="0"/>
              </a:spcAft>
              <a:buClrTx/>
              <a:buSzTx/>
              <a:buFontTx/>
              <a:buNone/>
              <a:tabLst/>
              <a:defRPr/>
            </a:pPr>
            <a:r>
              <a:rPr kumimoji="0" lang="en-US" sz="1632" b="0" i="0" u="none" strike="noStrike" kern="1200" cap="none" spc="0" normalizeH="0" baseline="0" noProof="0" dirty="0">
                <a:ln>
                  <a:solidFill>
                    <a:srgbClr val="FFFFFF">
                      <a:alpha val="0"/>
                    </a:srgbClr>
                  </a:solidFill>
                </a:ln>
                <a:solidFill>
                  <a:srgbClr val="FFFFFF"/>
                </a:solidFill>
                <a:effectLst/>
                <a:uLnTx/>
                <a:uFillTx/>
                <a:latin typeface="Segoe UI"/>
                <a:ea typeface="+mn-ea"/>
                <a:cs typeface="+mn-cs"/>
              </a:rPr>
              <a:t>dsenode.sh</a:t>
            </a:r>
          </a:p>
        </p:txBody>
      </p:sp>
      <p:cxnSp>
        <p:nvCxnSpPr>
          <p:cNvPr id="23" name="Straight Arrow Connector 22"/>
          <p:cNvCxnSpPr/>
          <p:nvPr/>
        </p:nvCxnSpPr>
        <p:spPr>
          <a:xfrm>
            <a:off x="9063640" y="6015206"/>
            <a:ext cx="533324" cy="21229"/>
          </a:xfrm>
          <a:prstGeom prst="straightConnector1">
            <a:avLst/>
          </a:prstGeom>
          <a:ln w="76200">
            <a:solidFill>
              <a:srgbClr val="00188F"/>
            </a:solidFill>
            <a:prstDash val="sysDash"/>
            <a:headEnd type="none"/>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custDataLst>
              <p:tags r:id="rId5"/>
            </p:custDataLst>
          </p:nvPr>
        </p:nvSpPr>
        <p:spPr bwMode="auto">
          <a:xfrm>
            <a:off x="7894637" y="2733718"/>
            <a:ext cx="2514243" cy="879205"/>
          </a:xfrm>
          <a:prstGeom prst="rect">
            <a:avLst/>
          </a:prstGeom>
          <a:solidFill>
            <a:schemeClr val="bg1">
              <a:alpha val="20000"/>
            </a:schemeClr>
          </a:solidFill>
          <a:ln w="9525">
            <a:solidFill>
              <a:schemeClr val="tx1">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47" tIns="46623" rIns="93247" bIns="46623" numCol="1" rtlCol="0" anchor="ctr" anchorCtr="0" compatLnSpc="1">
            <a:prstTxWarp prst="textNoShape">
              <a:avLst/>
            </a:prstTxWarp>
            <a:noAutofit/>
          </a:bodyPr>
          <a:lstStyle/>
          <a:p>
            <a:pPr marL="0" marR="0" lvl="0" indent="0" algn="ctr" defTabSz="699348" rtl="0" eaLnBrk="1" fontAlgn="auto" latinLnBrk="0" hangingPunct="1">
              <a:lnSpc>
                <a:spcPct val="100000"/>
              </a:lnSpc>
              <a:spcBef>
                <a:spcPts val="0"/>
              </a:spcBef>
              <a:spcAft>
                <a:spcPts val="0"/>
              </a:spcAft>
              <a:buClrTx/>
              <a:buSzTx/>
              <a:buFontTx/>
              <a:buNone/>
              <a:tabLst/>
              <a:defRPr/>
            </a:pPr>
            <a:r>
              <a:rPr kumimoji="0" lang="en-US" sz="1632" b="0" i="0" u="none" strike="noStrike" kern="1200" cap="none" spc="0" normalizeH="0" baseline="0" noProof="0" dirty="0" err="1">
                <a:ln>
                  <a:solidFill>
                    <a:srgbClr val="FFFFFF">
                      <a:alpha val="0"/>
                    </a:srgbClr>
                  </a:solidFill>
                </a:ln>
                <a:solidFill>
                  <a:srgbClr val="FFFFFF"/>
                </a:solidFill>
                <a:effectLst/>
                <a:uLnTx/>
                <a:uFillTx/>
                <a:latin typeface="Segoe UI"/>
                <a:ea typeface="+mn-ea"/>
                <a:cs typeface="+mn-cs"/>
              </a:rPr>
              <a:t>opscenter</a:t>
            </a:r>
            <a:r>
              <a:rPr kumimoji="0" lang="en-US" sz="1632" b="0" i="0" u="none" strike="noStrike" kern="1200" cap="none" spc="0" normalizeH="0" baseline="0" noProof="0" dirty="0">
                <a:ln>
                  <a:solidFill>
                    <a:srgbClr val="FFFFFF">
                      <a:alpha val="0"/>
                    </a:srgbClr>
                  </a:solidFill>
                </a:ln>
                <a:solidFill>
                  <a:srgbClr val="FFFFFF"/>
                </a:solidFill>
                <a:effectLst/>
                <a:uLnTx/>
                <a:uFillTx/>
                <a:latin typeface="Segoe UI"/>
                <a:ea typeface="+mn-ea"/>
                <a:cs typeface="+mn-cs"/>
              </a:rPr>
              <a:t>-install-</a:t>
            </a:r>
            <a:r>
              <a:rPr kumimoji="0" lang="en-US" sz="1632" b="0" i="0" u="none" strike="noStrike" kern="1200" cap="none" spc="0" normalizeH="0" baseline="0" noProof="0" dirty="0" err="1">
                <a:ln>
                  <a:solidFill>
                    <a:srgbClr val="FFFFFF">
                      <a:alpha val="0"/>
                    </a:srgbClr>
                  </a:solidFill>
                </a:ln>
                <a:solidFill>
                  <a:srgbClr val="FFFFFF"/>
                </a:solidFill>
                <a:effectLst/>
                <a:uLnTx/>
                <a:uFillTx/>
                <a:latin typeface="Segoe UI"/>
                <a:ea typeface="+mn-ea"/>
                <a:cs typeface="+mn-cs"/>
              </a:rPr>
              <a:t>resources.json</a:t>
            </a:r>
            <a:endParaRPr kumimoji="0" lang="en-US" sz="1632" b="0" i="0" u="none" strike="noStrike" kern="1200" cap="none" spc="0" normalizeH="0" baseline="0" noProof="0" dirty="0">
              <a:ln>
                <a:solidFill>
                  <a:srgbClr val="FFFFFF">
                    <a:alpha val="0"/>
                  </a:srgbClr>
                </a:solidFill>
              </a:ln>
              <a:solidFill>
                <a:srgbClr val="FFFFFF"/>
              </a:solidFill>
              <a:effectLst/>
              <a:uLnTx/>
              <a:uFillTx/>
              <a:latin typeface="Segoe UI"/>
              <a:ea typeface="+mn-ea"/>
              <a:cs typeface="+mn-cs"/>
            </a:endParaRPr>
          </a:p>
        </p:txBody>
      </p:sp>
      <p:cxnSp>
        <p:nvCxnSpPr>
          <p:cNvPr id="26" name="Straight Arrow Connector 25"/>
          <p:cNvCxnSpPr/>
          <p:nvPr/>
        </p:nvCxnSpPr>
        <p:spPr>
          <a:xfrm flipV="1">
            <a:off x="6496381" y="3191956"/>
            <a:ext cx="1310138" cy="377267"/>
          </a:xfrm>
          <a:prstGeom prst="straightConnector1">
            <a:avLst/>
          </a:prstGeom>
          <a:ln w="76200">
            <a:solidFill>
              <a:srgbClr val="00188F"/>
            </a:solidFill>
            <a:prstDash val="sysDash"/>
            <a:headEnd type="none"/>
            <a:tailEnd type="triangle"/>
          </a:ln>
        </p:spPr>
        <p:style>
          <a:lnRef idx="1">
            <a:schemeClr val="accent1"/>
          </a:lnRef>
          <a:fillRef idx="0">
            <a:schemeClr val="accent1"/>
          </a:fillRef>
          <a:effectRef idx="0">
            <a:schemeClr val="accent1"/>
          </a:effectRef>
          <a:fontRef idx="minor">
            <a:schemeClr val="tx1"/>
          </a:fontRef>
        </p:style>
      </p:cxnSp>
      <p:sp>
        <p:nvSpPr>
          <p:cNvPr id="27" name="Rectangle 26"/>
          <p:cNvSpPr/>
          <p:nvPr>
            <p:custDataLst>
              <p:tags r:id="rId6"/>
            </p:custDataLst>
          </p:nvPr>
        </p:nvSpPr>
        <p:spPr bwMode="auto">
          <a:xfrm>
            <a:off x="9063640" y="4253629"/>
            <a:ext cx="2514243" cy="879205"/>
          </a:xfrm>
          <a:prstGeom prst="rect">
            <a:avLst/>
          </a:prstGeom>
          <a:solidFill>
            <a:schemeClr val="bg1">
              <a:alpha val="20000"/>
            </a:schemeClr>
          </a:solidFill>
          <a:ln w="9525">
            <a:solidFill>
              <a:schemeClr val="tx1">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47" tIns="46623" rIns="93247" bIns="46623" numCol="1" rtlCol="0" anchor="ctr" anchorCtr="0" compatLnSpc="1">
            <a:prstTxWarp prst="textNoShape">
              <a:avLst/>
            </a:prstTxWarp>
            <a:noAutofit/>
          </a:bodyPr>
          <a:lstStyle/>
          <a:p>
            <a:pPr marL="0" marR="0" lvl="0" indent="0" algn="ctr" defTabSz="699348" rtl="0" eaLnBrk="1" fontAlgn="auto" latinLnBrk="0" hangingPunct="1">
              <a:lnSpc>
                <a:spcPct val="100000"/>
              </a:lnSpc>
              <a:spcBef>
                <a:spcPts val="0"/>
              </a:spcBef>
              <a:spcAft>
                <a:spcPts val="0"/>
              </a:spcAft>
              <a:buClrTx/>
              <a:buSzTx/>
              <a:buFontTx/>
              <a:buNone/>
              <a:tabLst/>
              <a:defRPr/>
            </a:pPr>
            <a:r>
              <a:rPr kumimoji="0" lang="en-US" sz="1632" b="0" i="0" u="none" strike="noStrike" kern="1200" cap="none" spc="0" normalizeH="0" baseline="0" noProof="0" dirty="0">
                <a:ln>
                  <a:solidFill>
                    <a:srgbClr val="FFFFFF">
                      <a:alpha val="0"/>
                    </a:srgbClr>
                  </a:solidFill>
                </a:ln>
                <a:solidFill>
                  <a:srgbClr val="FFFFFF"/>
                </a:solidFill>
                <a:effectLst/>
                <a:uLnTx/>
                <a:uFillTx/>
                <a:latin typeface="Segoe UI"/>
                <a:ea typeface="+mn-ea"/>
                <a:cs typeface="+mn-cs"/>
              </a:rPr>
              <a:t>opscenter.sh</a:t>
            </a:r>
          </a:p>
        </p:txBody>
      </p:sp>
      <p:cxnSp>
        <p:nvCxnSpPr>
          <p:cNvPr id="30" name="Straight Arrow Connector 29"/>
          <p:cNvCxnSpPr/>
          <p:nvPr/>
        </p:nvCxnSpPr>
        <p:spPr>
          <a:xfrm>
            <a:off x="9689369" y="3721146"/>
            <a:ext cx="250843" cy="411896"/>
          </a:xfrm>
          <a:prstGeom prst="straightConnector1">
            <a:avLst/>
          </a:prstGeom>
          <a:ln w="76200">
            <a:solidFill>
              <a:srgbClr val="00188F"/>
            </a:solidFill>
            <a:prstDash val="sysDash"/>
            <a:headEnd type="none"/>
            <a:tailEnd type="triangle"/>
          </a:ln>
        </p:spPr>
        <p:style>
          <a:lnRef idx="1">
            <a:schemeClr val="accent1"/>
          </a:lnRef>
          <a:fillRef idx="0">
            <a:schemeClr val="accent1"/>
          </a:fillRef>
          <a:effectRef idx="0">
            <a:schemeClr val="accent1"/>
          </a:effectRef>
          <a:fontRef idx="minor">
            <a:schemeClr val="tx1"/>
          </a:fontRef>
        </p:style>
      </p:cxnSp>
      <p:sp>
        <p:nvSpPr>
          <p:cNvPr id="5" name="Title 4"/>
          <p:cNvSpPr>
            <a:spLocks noGrp="1"/>
          </p:cNvSpPr>
          <p:nvPr>
            <p:ph type="title"/>
          </p:nvPr>
        </p:nvSpPr>
        <p:spPr/>
        <p:txBody>
          <a:bodyPr/>
          <a:lstStyle/>
          <a:p>
            <a:r>
              <a:rPr lang="en-US" dirty="0" smtClean="0">
                <a:solidFill>
                  <a:schemeClr val="tx1"/>
                </a:solidFill>
              </a:rPr>
              <a:t>DataStax on Azure Virtual Machines</a:t>
            </a:r>
            <a:endParaRPr lang="en-US" dirty="0">
              <a:solidFill>
                <a:schemeClr val="tx1"/>
              </a:solidFill>
            </a:endParaRPr>
          </a:p>
        </p:txBody>
      </p:sp>
    </p:spTree>
    <p:extLst>
      <p:ext uri="{BB962C8B-B14F-4D97-AF65-F5344CB8AC3E}">
        <p14:creationId xmlns:p14="http://schemas.microsoft.com/office/powerpoint/2010/main" val="215533331"/>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Azure Marketplace Multi-VM Templates</a:t>
            </a:r>
            <a:endParaRPr lang="en-US" dirty="0"/>
          </a:p>
        </p:txBody>
      </p:sp>
      <p:pic>
        <p:nvPicPr>
          <p:cNvPr id="7" name="Picture 6"/>
          <p:cNvPicPr>
            <a:picLocks noChangeAspect="1"/>
          </p:cNvPicPr>
          <p:nvPr/>
        </p:nvPicPr>
        <p:blipFill>
          <a:blip r:embed="rId2"/>
          <a:stretch>
            <a:fillRect/>
          </a:stretch>
        </p:blipFill>
        <p:spPr>
          <a:xfrm>
            <a:off x="390205" y="1065141"/>
            <a:ext cx="4571351" cy="3970568"/>
          </a:xfrm>
          <a:prstGeom prst="rect">
            <a:avLst/>
          </a:prstGeom>
        </p:spPr>
      </p:pic>
      <p:pic>
        <p:nvPicPr>
          <p:cNvPr id="8" name="Picture 7"/>
          <p:cNvPicPr>
            <a:picLocks noChangeAspect="1"/>
          </p:cNvPicPr>
          <p:nvPr/>
        </p:nvPicPr>
        <p:blipFill>
          <a:blip r:embed="rId3"/>
          <a:stretch>
            <a:fillRect/>
          </a:stretch>
        </p:blipFill>
        <p:spPr>
          <a:xfrm>
            <a:off x="1533043" y="2975084"/>
            <a:ext cx="4571351" cy="3937285"/>
          </a:xfrm>
          <a:prstGeom prst="rect">
            <a:avLst/>
          </a:prstGeom>
        </p:spPr>
      </p:pic>
      <p:pic>
        <p:nvPicPr>
          <p:cNvPr id="9" name="Picture 8"/>
          <p:cNvPicPr>
            <a:picLocks noChangeAspect="1"/>
          </p:cNvPicPr>
          <p:nvPr/>
        </p:nvPicPr>
        <p:blipFill>
          <a:blip r:embed="rId4"/>
          <a:stretch>
            <a:fillRect/>
          </a:stretch>
        </p:blipFill>
        <p:spPr>
          <a:xfrm>
            <a:off x="5314385" y="1065141"/>
            <a:ext cx="4571351" cy="3974090"/>
          </a:xfrm>
          <a:prstGeom prst="rect">
            <a:avLst/>
          </a:prstGeom>
        </p:spPr>
      </p:pic>
      <p:pic>
        <p:nvPicPr>
          <p:cNvPr id="11" name="Picture 10"/>
          <p:cNvPicPr>
            <a:picLocks noChangeAspect="1"/>
          </p:cNvPicPr>
          <p:nvPr/>
        </p:nvPicPr>
        <p:blipFill>
          <a:blip r:embed="rId5"/>
          <a:stretch>
            <a:fillRect/>
          </a:stretch>
        </p:blipFill>
        <p:spPr>
          <a:xfrm>
            <a:off x="7823456" y="3050424"/>
            <a:ext cx="4571351" cy="3959800"/>
          </a:xfrm>
          <a:prstGeom prst="rect">
            <a:avLst/>
          </a:prstGeom>
        </p:spPr>
      </p:pic>
    </p:spTree>
    <p:extLst>
      <p:ext uri="{BB962C8B-B14F-4D97-AF65-F5344CB8AC3E}">
        <p14:creationId xmlns:p14="http://schemas.microsoft.com/office/powerpoint/2010/main" val="37532058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500"/>
                            </p:stCondLst>
                            <p:childTnLst>
                              <p:par>
                                <p:cTn id="13" presetID="10" presetClass="entr" presetSubtype="0" fill="hold" nodeType="afterEffect">
                                  <p:stCondLst>
                                    <p:cond delay="5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2500"/>
                            </p:stCondLst>
                            <p:childTnLst>
                              <p:par>
                                <p:cTn id="17" presetID="10" presetClass="entr" presetSubtype="0" fill="hold" nodeType="afterEffect">
                                  <p:stCondLst>
                                    <p:cond delay="5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Community Quick-Start Templates</a:t>
            </a:r>
            <a:endParaRPr lang="en-US" dirty="0"/>
          </a:p>
        </p:txBody>
      </p:sp>
      <p:sp>
        <p:nvSpPr>
          <p:cNvPr id="6" name="Text Placeholder 5"/>
          <p:cNvSpPr>
            <a:spLocks noGrp="1"/>
          </p:cNvSpPr>
          <p:nvPr>
            <p:ph type="body" sz="quarter" idx="10"/>
          </p:nvPr>
        </p:nvSpPr>
        <p:spPr>
          <a:xfrm>
            <a:off x="173896" y="5310459"/>
            <a:ext cx="11885514" cy="1415571"/>
          </a:xfrm>
        </p:spPr>
        <p:txBody>
          <a:bodyPr/>
          <a:lstStyle/>
          <a:p>
            <a:r>
              <a:rPr lang="en-US" dirty="0" smtClean="0"/>
              <a:t>&gt;170 community templates</a:t>
            </a:r>
          </a:p>
          <a:p>
            <a:r>
              <a:rPr lang="en-US" dirty="0" smtClean="0"/>
              <a:t>Available through GitHub or Azure.com </a:t>
            </a:r>
          </a:p>
        </p:txBody>
      </p:sp>
      <p:pic>
        <p:nvPicPr>
          <p:cNvPr id="2" name="Picture 1"/>
          <p:cNvPicPr>
            <a:picLocks noChangeAspect="1"/>
          </p:cNvPicPr>
          <p:nvPr/>
        </p:nvPicPr>
        <p:blipFill>
          <a:blip r:embed="rId2"/>
          <a:stretch>
            <a:fillRect/>
          </a:stretch>
        </p:blipFill>
        <p:spPr>
          <a:xfrm>
            <a:off x="275480" y="1102065"/>
            <a:ext cx="4656118" cy="4005223"/>
          </a:xfrm>
          <a:prstGeom prst="rect">
            <a:avLst/>
          </a:prstGeom>
        </p:spPr>
      </p:pic>
      <p:pic>
        <p:nvPicPr>
          <p:cNvPr id="3" name="Picture 2"/>
          <p:cNvPicPr>
            <a:picLocks noChangeAspect="1"/>
          </p:cNvPicPr>
          <p:nvPr/>
        </p:nvPicPr>
        <p:blipFill>
          <a:blip r:embed="rId3"/>
          <a:stretch>
            <a:fillRect/>
          </a:stretch>
        </p:blipFill>
        <p:spPr>
          <a:xfrm>
            <a:off x="3109880" y="1416345"/>
            <a:ext cx="4479925" cy="4016765"/>
          </a:xfrm>
          <a:prstGeom prst="rect">
            <a:avLst/>
          </a:prstGeom>
        </p:spPr>
      </p:pic>
      <p:pic>
        <p:nvPicPr>
          <p:cNvPr id="4" name="Picture 3"/>
          <p:cNvPicPr>
            <a:picLocks noChangeAspect="1"/>
          </p:cNvPicPr>
          <p:nvPr/>
        </p:nvPicPr>
        <p:blipFill>
          <a:blip r:embed="rId4"/>
          <a:stretch>
            <a:fillRect/>
          </a:stretch>
        </p:blipFill>
        <p:spPr>
          <a:xfrm>
            <a:off x="6741484" y="2029089"/>
            <a:ext cx="3382800" cy="3989156"/>
          </a:xfrm>
          <a:prstGeom prst="rect">
            <a:avLst/>
          </a:prstGeom>
        </p:spPr>
      </p:pic>
    </p:spTree>
    <p:extLst>
      <p:ext uri="{BB962C8B-B14F-4D97-AF65-F5344CB8AC3E}">
        <p14:creationId xmlns:p14="http://schemas.microsoft.com/office/powerpoint/2010/main" val="24035294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2500"/>
                            </p:stCondLst>
                            <p:childTnLst>
                              <p:par>
                                <p:cTn id="13" presetID="10" presetClass="entr" presetSubtype="0" fill="hold" nodeType="after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Demo: Resource Manager Templates</a:t>
            </a:r>
            <a:endParaRPr lang="en-US" dirty="0"/>
          </a:p>
        </p:txBody>
      </p:sp>
    </p:spTree>
    <p:extLst>
      <p:ext uri="{BB962C8B-B14F-4D97-AF65-F5344CB8AC3E}">
        <p14:creationId xmlns:p14="http://schemas.microsoft.com/office/powerpoint/2010/main" val="31693035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Template debugging</a:t>
            </a:r>
            <a:endParaRPr lang="en-US" dirty="0"/>
          </a:p>
        </p:txBody>
      </p:sp>
      <p:sp>
        <p:nvSpPr>
          <p:cNvPr id="4" name="Text Placeholder 3"/>
          <p:cNvSpPr>
            <a:spLocks noGrp="1"/>
          </p:cNvSpPr>
          <p:nvPr>
            <p:ph type="body" sz="quarter" idx="10"/>
          </p:nvPr>
        </p:nvSpPr>
        <p:spPr/>
        <p:txBody>
          <a:bodyPr/>
          <a:lstStyle/>
          <a:p>
            <a:r>
              <a:rPr lang="en-US" dirty="0"/>
              <a:t>Template validation</a:t>
            </a:r>
          </a:p>
          <a:p>
            <a:pPr lvl="1"/>
            <a:r>
              <a:rPr lang="en-US" dirty="0"/>
              <a:t>Use tool with JSON validation (Examples: Visual Studio, Atom w</a:t>
            </a:r>
            <a:r>
              <a:rPr lang="en-US"/>
              <a:t>/ JSONLint</a:t>
            </a:r>
            <a:r>
              <a:rPr lang="en-US" dirty="0"/>
              <a:t>,</a:t>
            </a:r>
            <a:r>
              <a:rPr lang="en-US"/>
              <a:t> or others )</a:t>
            </a:r>
            <a:endParaRPr lang="en-US" dirty="0"/>
          </a:p>
          <a:p>
            <a:pPr lvl="1"/>
            <a:r>
              <a:rPr lang="en-US" dirty="0"/>
              <a:t>Leverage Test-</a:t>
            </a:r>
            <a:r>
              <a:rPr lang="en-US" dirty="0" err="1"/>
              <a:t>AzureResourceGroupTemplate</a:t>
            </a:r>
            <a:endParaRPr lang="en-US" dirty="0"/>
          </a:p>
          <a:p>
            <a:pPr lvl="1"/>
            <a:endParaRPr lang="en-US" dirty="0"/>
          </a:p>
          <a:p>
            <a:r>
              <a:rPr lang="en-US" dirty="0"/>
              <a:t>Resource group logging</a:t>
            </a:r>
          </a:p>
          <a:p>
            <a:pPr lvl="1"/>
            <a:r>
              <a:rPr lang="en-US" dirty="0"/>
              <a:t>Portal: Browse </a:t>
            </a:r>
            <a:r>
              <a:rPr lang="en-US" dirty="0">
                <a:sym typeface="Wingdings" panose="05000000000000000000" pitchFamily="2" charset="2"/>
              </a:rPr>
              <a:t> Resource Groups  &lt;Group&gt;  Events</a:t>
            </a:r>
          </a:p>
          <a:p>
            <a:pPr lvl="1"/>
            <a:r>
              <a:rPr lang="en-US" dirty="0">
                <a:sym typeface="Wingdings" panose="05000000000000000000" pitchFamily="2" charset="2"/>
              </a:rPr>
              <a:t>PowerShell: Get-</a:t>
            </a:r>
            <a:r>
              <a:rPr lang="en-US" dirty="0" err="1">
                <a:sym typeface="Wingdings" panose="05000000000000000000" pitchFamily="2" charset="2"/>
              </a:rPr>
              <a:t>AzureResourceGroupLog</a:t>
            </a:r>
            <a:endParaRPr lang="en-US" dirty="0">
              <a:sym typeface="Wingdings" panose="05000000000000000000" pitchFamily="2" charset="2"/>
            </a:endParaRPr>
          </a:p>
          <a:p>
            <a:pPr lvl="1"/>
            <a:r>
              <a:rPr lang="en-US" dirty="0">
                <a:sym typeface="Wingdings" panose="05000000000000000000" pitchFamily="2" charset="2"/>
              </a:rPr>
              <a:t>Azure CLI: azure group log show</a:t>
            </a:r>
          </a:p>
          <a:p>
            <a:pPr lvl="1"/>
            <a:endParaRPr lang="en-US" dirty="0">
              <a:sym typeface="Wingdings" panose="05000000000000000000" pitchFamily="2" charset="2"/>
            </a:endParaRPr>
          </a:p>
          <a:p>
            <a:r>
              <a:rPr lang="en-US" dirty="0"/>
              <a:t>Azure</a:t>
            </a:r>
            <a:r>
              <a:rPr lang="en-US"/>
              <a:t> Rest API </a:t>
            </a:r>
            <a:r>
              <a:rPr lang="en-US" smtClean="0"/>
              <a:t>Explorer</a:t>
            </a:r>
            <a:endParaRPr lang="en-US" dirty="0"/>
          </a:p>
          <a:p>
            <a:pPr lvl="1"/>
            <a:r>
              <a:rPr lang="en-US" dirty="0"/>
              <a:t>View individual resources as they are deployed: </a:t>
            </a:r>
            <a:r>
              <a:rPr lang="en-US" dirty="0">
                <a:hlinkClick r:id="rId2"/>
              </a:rPr>
              <a:t>https://resources.azure.com</a:t>
            </a:r>
            <a:r>
              <a:rPr lang="en-US" dirty="0"/>
              <a:t> </a:t>
            </a:r>
          </a:p>
        </p:txBody>
      </p:sp>
    </p:spTree>
    <p:extLst>
      <p:ext uri="{BB962C8B-B14F-4D97-AF65-F5344CB8AC3E}">
        <p14:creationId xmlns:p14="http://schemas.microsoft.com/office/powerpoint/2010/main" val="389724236"/>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29085" y="2817323"/>
            <a:ext cx="2790708" cy="2308324"/>
          </a:xfrm>
          <a:prstGeom prst="rect">
            <a:avLst/>
          </a:prstGeom>
        </p:spPr>
        <p:txBody>
          <a:bodyPr wrap="square">
            <a:spAutoFit/>
          </a:bodyPr>
          <a:lstStyle/>
          <a:p>
            <a:r>
              <a:rPr lang="en-US" sz="2400" dirty="0" smtClean="0">
                <a:gradFill>
                  <a:gsLst>
                    <a:gs pos="1250">
                      <a:srgbClr val="FFFFFF"/>
                    </a:gs>
                    <a:gs pos="99000">
                      <a:srgbClr val="FFFFFF"/>
                    </a:gs>
                  </a:gsLst>
                  <a:lin ang="5400000" scaled="0"/>
                </a:gradFill>
                <a:latin typeface="Segoe UI Light"/>
              </a:rPr>
              <a:t>Many size options</a:t>
            </a:r>
          </a:p>
          <a:p>
            <a:endParaRPr lang="en-US" sz="2400" dirty="0" smtClean="0">
              <a:gradFill>
                <a:gsLst>
                  <a:gs pos="1250">
                    <a:srgbClr val="FFFFFF"/>
                  </a:gs>
                  <a:gs pos="99000">
                    <a:srgbClr val="FFFFFF"/>
                  </a:gs>
                </a:gsLst>
                <a:lin ang="5400000" scaled="0"/>
              </a:gradFill>
              <a:latin typeface="Segoe UI Light"/>
            </a:endParaRPr>
          </a:p>
          <a:p>
            <a:endParaRPr lang="en-US" sz="2400" dirty="0" smtClean="0">
              <a:gradFill>
                <a:gsLst>
                  <a:gs pos="1250">
                    <a:srgbClr val="FFFFFF"/>
                  </a:gs>
                  <a:gs pos="99000">
                    <a:srgbClr val="FFFFFF"/>
                  </a:gs>
                </a:gsLst>
                <a:lin ang="5400000" scaled="0"/>
              </a:gradFill>
              <a:latin typeface="Segoe UI Light"/>
            </a:endParaRPr>
          </a:p>
          <a:p>
            <a:r>
              <a:rPr lang="en-US" sz="2400" dirty="0" smtClean="0">
                <a:gradFill>
                  <a:gsLst>
                    <a:gs pos="1250">
                      <a:srgbClr val="FFFFFF"/>
                    </a:gs>
                    <a:gs pos="99000">
                      <a:srgbClr val="FFFFFF"/>
                    </a:gs>
                  </a:gsLst>
                  <a:lin ang="5400000" scaled="0"/>
                </a:gradFill>
                <a:latin typeface="Segoe UI Light"/>
              </a:rPr>
              <a:t>Premium storage for IO intensive workloads</a:t>
            </a:r>
          </a:p>
        </p:txBody>
      </p:sp>
      <p:sp>
        <p:nvSpPr>
          <p:cNvPr id="4" name="Title 3"/>
          <p:cNvSpPr>
            <a:spLocks noGrp="1"/>
          </p:cNvSpPr>
          <p:nvPr>
            <p:ph type="title"/>
          </p:nvPr>
        </p:nvSpPr>
        <p:spPr/>
        <p:txBody>
          <a:bodyPr/>
          <a:lstStyle/>
          <a:p>
            <a:r>
              <a:rPr lang="en-US" dirty="0" smtClean="0"/>
              <a:t>What we discussed</a:t>
            </a:r>
            <a:endParaRPr lang="en-US" dirty="0"/>
          </a:p>
        </p:txBody>
      </p:sp>
      <p:sp>
        <p:nvSpPr>
          <p:cNvPr id="6" name="Rectangle 5"/>
          <p:cNvSpPr/>
          <p:nvPr/>
        </p:nvSpPr>
        <p:spPr bwMode="auto">
          <a:xfrm>
            <a:off x="525464" y="1580537"/>
            <a:ext cx="2408237" cy="1127938"/>
          </a:xfrm>
          <a:prstGeom prst="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lvl="0" algn="ctr" defTabSz="907791" fontAlgn="base">
              <a:lnSpc>
                <a:spcPct val="90000"/>
              </a:lnSpc>
              <a:spcBef>
                <a:spcPct val="0"/>
              </a:spcBef>
              <a:spcAft>
                <a:spcPct val="0"/>
              </a:spcAft>
              <a:defRPr/>
            </a:pPr>
            <a:r>
              <a:rPr lang="en-US" sz="2000" kern="0" spc="-31" dirty="0" smtClean="0">
                <a:solidFill>
                  <a:srgbClr val="0078D7"/>
                </a:solidFill>
                <a:latin typeface="Segoe UI Semibold" panose="020B0702040204020203" pitchFamily="34" charset="0"/>
                <a:cs typeface="Segoe UI Semibold" panose="020B0702040204020203" pitchFamily="34" charset="0"/>
              </a:rPr>
              <a:t>VM (IaaS) Fundamentals</a:t>
            </a:r>
            <a:endParaRPr lang="en-US" sz="2000" kern="0" spc="-31" dirty="0">
              <a:solidFill>
                <a:srgbClr val="0078D7"/>
              </a:solidFill>
              <a:latin typeface="Segoe UI Semibold" panose="020B0702040204020203" pitchFamily="34" charset="0"/>
              <a:cs typeface="Segoe UI Semibold" panose="020B0702040204020203" pitchFamily="34" charset="0"/>
            </a:endParaRPr>
          </a:p>
        </p:txBody>
      </p:sp>
      <p:sp>
        <p:nvSpPr>
          <p:cNvPr id="8" name="Rectangle 7"/>
          <p:cNvSpPr/>
          <p:nvPr/>
        </p:nvSpPr>
        <p:spPr bwMode="auto">
          <a:xfrm>
            <a:off x="3613753" y="1580537"/>
            <a:ext cx="2408237" cy="1127938"/>
          </a:xfrm>
          <a:prstGeom prst="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marL="0" marR="0" lvl="0" indent="0" algn="ctr" defTabSz="907791" rtl="0" eaLnBrk="1" fontAlgn="base" latinLnBrk="0" hangingPunct="1">
              <a:lnSpc>
                <a:spcPct val="90000"/>
              </a:lnSpc>
              <a:spcBef>
                <a:spcPct val="0"/>
              </a:spcBef>
              <a:spcAft>
                <a:spcPct val="0"/>
              </a:spcAft>
              <a:buClrTx/>
              <a:buSzTx/>
              <a:buFontTx/>
              <a:buNone/>
              <a:tabLst/>
              <a:defRPr/>
            </a:pPr>
            <a:r>
              <a:rPr kumimoji="0" lang="en-US" sz="2000" b="0" i="0" u="none" strike="noStrike" kern="0" cap="none" spc="-31" normalizeH="0" baseline="0" noProof="0" dirty="0" smtClean="0">
                <a:ln>
                  <a:noFill/>
                </a:ln>
                <a:solidFill>
                  <a:srgbClr val="0078D7"/>
                </a:solidFill>
                <a:effectLst/>
                <a:uLnTx/>
                <a:uFillTx/>
                <a:latin typeface="Segoe UI Semibold" panose="020B0702040204020203" pitchFamily="34" charset="0"/>
                <a:ea typeface="+mn-ea"/>
                <a:cs typeface="Segoe UI Semibold" panose="020B0702040204020203" pitchFamily="34" charset="0"/>
              </a:rPr>
              <a:t>Network Fundamentals</a:t>
            </a:r>
            <a:endParaRPr kumimoji="0" lang="en-US" sz="2000" b="0" i="0" u="none" strike="noStrike" kern="0" cap="none" spc="-31" normalizeH="0" baseline="0" noProof="0" dirty="0">
              <a:ln>
                <a:noFill/>
              </a:ln>
              <a:solidFill>
                <a:srgbClr val="0078D7"/>
              </a:solidFill>
              <a:effectLst/>
              <a:uLnTx/>
              <a:uFillTx/>
              <a:latin typeface="Segoe UI Semibold" panose="020B0702040204020203" pitchFamily="34" charset="0"/>
              <a:ea typeface="+mn-ea"/>
              <a:cs typeface="Segoe UI Semibold" panose="020B0702040204020203" pitchFamily="34" charset="0"/>
            </a:endParaRPr>
          </a:p>
        </p:txBody>
      </p:sp>
      <p:sp>
        <p:nvSpPr>
          <p:cNvPr id="9" name="Rectangle 8"/>
          <p:cNvSpPr/>
          <p:nvPr/>
        </p:nvSpPr>
        <p:spPr bwMode="auto">
          <a:xfrm>
            <a:off x="6559058" y="1580537"/>
            <a:ext cx="2408237" cy="1127938"/>
          </a:xfrm>
          <a:prstGeom prst="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lvl="0" algn="ctr" defTabSz="907791" fontAlgn="base">
              <a:lnSpc>
                <a:spcPct val="90000"/>
              </a:lnSpc>
              <a:spcBef>
                <a:spcPct val="0"/>
              </a:spcBef>
              <a:spcAft>
                <a:spcPct val="0"/>
              </a:spcAft>
              <a:defRPr/>
            </a:pPr>
            <a:r>
              <a:rPr lang="en-US" sz="2000" kern="0" spc="-31" dirty="0">
                <a:solidFill>
                  <a:srgbClr val="0078D7"/>
                </a:solidFill>
                <a:latin typeface="Segoe UI Semibold" panose="020B0702040204020203" pitchFamily="34" charset="0"/>
                <a:cs typeface="Segoe UI Semibold" panose="020B0702040204020203" pitchFamily="34" charset="0"/>
              </a:rPr>
              <a:t>Troubleshooting VMs</a:t>
            </a:r>
          </a:p>
        </p:txBody>
      </p:sp>
      <p:sp>
        <p:nvSpPr>
          <p:cNvPr id="7" name="Rectangle 6"/>
          <p:cNvSpPr/>
          <p:nvPr/>
        </p:nvSpPr>
        <p:spPr bwMode="auto">
          <a:xfrm>
            <a:off x="9525000" y="1580537"/>
            <a:ext cx="2408237" cy="1127938"/>
          </a:xfrm>
          <a:prstGeom prst="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lvl="0" algn="ctr" defTabSz="907791" fontAlgn="base">
              <a:lnSpc>
                <a:spcPct val="90000"/>
              </a:lnSpc>
              <a:spcBef>
                <a:spcPct val="0"/>
              </a:spcBef>
              <a:spcAft>
                <a:spcPct val="0"/>
              </a:spcAft>
              <a:defRPr/>
            </a:pPr>
            <a:r>
              <a:rPr lang="en-US" sz="2000" kern="0" spc="-31" dirty="0">
                <a:solidFill>
                  <a:srgbClr val="0078D7"/>
                </a:solidFill>
                <a:latin typeface="Segoe UI Semibold" panose="020B0702040204020203" pitchFamily="34" charset="0"/>
                <a:cs typeface="Segoe UI Semibold" panose="020B0702040204020203" pitchFamily="34" charset="0"/>
              </a:rPr>
              <a:t>Azure Resource Manager &amp; Templates</a:t>
            </a:r>
          </a:p>
        </p:txBody>
      </p:sp>
      <p:sp>
        <p:nvSpPr>
          <p:cNvPr id="10" name="Rectangle 9"/>
          <p:cNvSpPr/>
          <p:nvPr/>
        </p:nvSpPr>
        <p:spPr>
          <a:xfrm>
            <a:off x="3512937" y="2817323"/>
            <a:ext cx="2790708" cy="1569660"/>
          </a:xfrm>
          <a:prstGeom prst="rect">
            <a:avLst/>
          </a:prstGeom>
        </p:spPr>
        <p:txBody>
          <a:bodyPr wrap="square">
            <a:spAutoFit/>
          </a:bodyPr>
          <a:lstStyle/>
          <a:p>
            <a:r>
              <a:rPr lang="en-US" sz="2400" dirty="0" smtClean="0">
                <a:gradFill>
                  <a:gsLst>
                    <a:gs pos="1250">
                      <a:srgbClr val="FFFFFF"/>
                    </a:gs>
                    <a:gs pos="99000">
                      <a:srgbClr val="FFFFFF"/>
                    </a:gs>
                  </a:gsLst>
                  <a:lin ang="5400000" scaled="0"/>
                </a:gradFill>
                <a:latin typeface="Segoe UI Light"/>
              </a:rPr>
              <a:t>Hybrid options</a:t>
            </a:r>
          </a:p>
          <a:p>
            <a:endParaRPr lang="en-US" sz="2400" dirty="0" smtClean="0">
              <a:gradFill>
                <a:gsLst>
                  <a:gs pos="1250">
                    <a:srgbClr val="FFFFFF"/>
                  </a:gs>
                  <a:gs pos="99000">
                    <a:srgbClr val="FFFFFF"/>
                  </a:gs>
                </a:gsLst>
                <a:lin ang="5400000" scaled="0"/>
              </a:gradFill>
              <a:latin typeface="Segoe UI Light"/>
            </a:endParaRPr>
          </a:p>
          <a:p>
            <a:endParaRPr lang="en-US" sz="2400" dirty="0" smtClean="0">
              <a:gradFill>
                <a:gsLst>
                  <a:gs pos="1250">
                    <a:srgbClr val="FFFFFF"/>
                  </a:gs>
                  <a:gs pos="99000">
                    <a:srgbClr val="FFFFFF"/>
                  </a:gs>
                </a:gsLst>
                <a:lin ang="5400000" scaled="0"/>
              </a:gradFill>
              <a:latin typeface="Segoe UI Light"/>
            </a:endParaRPr>
          </a:p>
          <a:p>
            <a:r>
              <a:rPr lang="en-US" sz="2400" dirty="0" smtClean="0">
                <a:gradFill>
                  <a:gsLst>
                    <a:gs pos="1250">
                      <a:srgbClr val="FFFFFF"/>
                    </a:gs>
                    <a:gs pos="99000">
                      <a:srgbClr val="FFFFFF"/>
                    </a:gs>
                  </a:gsLst>
                  <a:lin ang="5400000" scaled="0"/>
                </a:gradFill>
                <a:latin typeface="Segoe UI Light"/>
              </a:rPr>
              <a:t>Network security</a:t>
            </a:r>
            <a:endParaRPr lang="en-US" sz="2400" dirty="0">
              <a:gradFill>
                <a:gsLst>
                  <a:gs pos="1250">
                    <a:srgbClr val="FFFFFF"/>
                  </a:gs>
                  <a:gs pos="99000">
                    <a:srgbClr val="FFFFFF"/>
                  </a:gs>
                </a:gsLst>
                <a:lin ang="5400000" scaled="0"/>
              </a:gradFill>
              <a:latin typeface="Segoe UI Light"/>
            </a:endParaRPr>
          </a:p>
        </p:txBody>
      </p:sp>
      <p:sp>
        <p:nvSpPr>
          <p:cNvPr id="11" name="Rectangle 10"/>
          <p:cNvSpPr/>
          <p:nvPr/>
        </p:nvSpPr>
        <p:spPr>
          <a:xfrm>
            <a:off x="6496789" y="2817323"/>
            <a:ext cx="2790708" cy="2677656"/>
          </a:xfrm>
          <a:prstGeom prst="rect">
            <a:avLst/>
          </a:prstGeom>
        </p:spPr>
        <p:txBody>
          <a:bodyPr wrap="square">
            <a:spAutoFit/>
          </a:bodyPr>
          <a:lstStyle/>
          <a:p>
            <a:r>
              <a:rPr lang="en-US" sz="2400" dirty="0" smtClean="0">
                <a:gradFill>
                  <a:gsLst>
                    <a:gs pos="1250">
                      <a:srgbClr val="FFFFFF"/>
                    </a:gs>
                    <a:gs pos="99000">
                      <a:srgbClr val="FFFFFF"/>
                    </a:gs>
                  </a:gsLst>
                  <a:lin ang="5400000" scaled="0"/>
                </a:gradFill>
                <a:latin typeface="Segoe UI Light"/>
              </a:rPr>
              <a:t>Screenshots</a:t>
            </a:r>
          </a:p>
          <a:p>
            <a:endParaRPr lang="en-US" sz="2400" dirty="0" smtClean="0">
              <a:gradFill>
                <a:gsLst>
                  <a:gs pos="1250">
                    <a:srgbClr val="FFFFFF"/>
                  </a:gs>
                  <a:gs pos="99000">
                    <a:srgbClr val="FFFFFF"/>
                  </a:gs>
                </a:gsLst>
                <a:lin ang="5400000" scaled="0"/>
              </a:gradFill>
              <a:latin typeface="Segoe UI Light"/>
            </a:endParaRPr>
          </a:p>
          <a:p>
            <a:endParaRPr lang="en-US" sz="2400" dirty="0" smtClean="0">
              <a:gradFill>
                <a:gsLst>
                  <a:gs pos="1250">
                    <a:srgbClr val="FFFFFF"/>
                  </a:gs>
                  <a:gs pos="99000">
                    <a:srgbClr val="FFFFFF"/>
                  </a:gs>
                </a:gsLst>
                <a:lin ang="5400000" scaled="0"/>
              </a:gradFill>
              <a:latin typeface="Segoe UI Light"/>
            </a:endParaRPr>
          </a:p>
          <a:p>
            <a:r>
              <a:rPr lang="en-US" sz="2400" dirty="0" smtClean="0">
                <a:gradFill>
                  <a:gsLst>
                    <a:gs pos="1250">
                      <a:srgbClr val="FFFFFF"/>
                    </a:gs>
                    <a:gs pos="99000">
                      <a:srgbClr val="FFFFFF"/>
                    </a:gs>
                  </a:gsLst>
                  <a:lin ang="5400000" scaled="0"/>
                </a:gradFill>
                <a:latin typeface="Segoe UI Light"/>
              </a:rPr>
              <a:t>Serial output</a:t>
            </a:r>
          </a:p>
          <a:p>
            <a:endParaRPr lang="en-US" sz="2400" dirty="0" smtClean="0">
              <a:gradFill>
                <a:gsLst>
                  <a:gs pos="1250">
                    <a:srgbClr val="FFFFFF"/>
                  </a:gs>
                  <a:gs pos="99000">
                    <a:srgbClr val="FFFFFF"/>
                  </a:gs>
                </a:gsLst>
                <a:lin ang="5400000" scaled="0"/>
              </a:gradFill>
              <a:latin typeface="Segoe UI Light"/>
            </a:endParaRPr>
          </a:p>
          <a:p>
            <a:endParaRPr lang="en-US" sz="2400" dirty="0" smtClean="0">
              <a:gradFill>
                <a:gsLst>
                  <a:gs pos="1250">
                    <a:srgbClr val="FFFFFF"/>
                  </a:gs>
                  <a:gs pos="99000">
                    <a:srgbClr val="FFFFFF"/>
                  </a:gs>
                </a:gsLst>
                <a:lin ang="5400000" scaled="0"/>
              </a:gradFill>
              <a:latin typeface="Segoe UI Light"/>
            </a:endParaRPr>
          </a:p>
          <a:p>
            <a:r>
              <a:rPr lang="en-US" sz="2400" dirty="0" smtClean="0">
                <a:gradFill>
                  <a:gsLst>
                    <a:gs pos="1250">
                      <a:srgbClr val="FFFFFF"/>
                    </a:gs>
                    <a:gs pos="99000">
                      <a:srgbClr val="FFFFFF"/>
                    </a:gs>
                  </a:gsLst>
                  <a:lin ang="5400000" scaled="0"/>
                </a:gradFill>
                <a:latin typeface="Segoe UI Light"/>
              </a:rPr>
              <a:t>Reset password</a:t>
            </a:r>
            <a:endParaRPr lang="en-US" sz="2400" dirty="0">
              <a:gradFill>
                <a:gsLst>
                  <a:gs pos="1250">
                    <a:srgbClr val="FFFFFF"/>
                  </a:gs>
                  <a:gs pos="99000">
                    <a:srgbClr val="FFFFFF"/>
                  </a:gs>
                </a:gsLst>
                <a:lin ang="5400000" scaled="0"/>
              </a:gradFill>
              <a:latin typeface="Segoe UI Light"/>
            </a:endParaRPr>
          </a:p>
        </p:txBody>
      </p:sp>
      <p:sp>
        <p:nvSpPr>
          <p:cNvPr id="12" name="Rectangle 11"/>
          <p:cNvSpPr/>
          <p:nvPr/>
        </p:nvSpPr>
        <p:spPr>
          <a:xfrm>
            <a:off x="9480641" y="2817323"/>
            <a:ext cx="2790708" cy="2677656"/>
          </a:xfrm>
          <a:prstGeom prst="rect">
            <a:avLst/>
          </a:prstGeom>
        </p:spPr>
        <p:txBody>
          <a:bodyPr wrap="square">
            <a:spAutoFit/>
          </a:bodyPr>
          <a:lstStyle/>
          <a:p>
            <a:r>
              <a:rPr lang="en-US" sz="2400" dirty="0" smtClean="0">
                <a:gradFill>
                  <a:gsLst>
                    <a:gs pos="1250">
                      <a:srgbClr val="FFFFFF"/>
                    </a:gs>
                    <a:gs pos="99000">
                      <a:srgbClr val="FFFFFF"/>
                    </a:gs>
                  </a:gsLst>
                  <a:lin ang="5400000" scaled="0"/>
                </a:gradFill>
                <a:latin typeface="Segoe UI Light"/>
              </a:rPr>
              <a:t>RBAC</a:t>
            </a:r>
          </a:p>
          <a:p>
            <a:endParaRPr lang="en-US" sz="2400" dirty="0" smtClean="0">
              <a:gradFill>
                <a:gsLst>
                  <a:gs pos="1250">
                    <a:srgbClr val="FFFFFF"/>
                  </a:gs>
                  <a:gs pos="99000">
                    <a:srgbClr val="FFFFFF"/>
                  </a:gs>
                </a:gsLst>
                <a:lin ang="5400000" scaled="0"/>
              </a:gradFill>
              <a:latin typeface="Segoe UI Light"/>
            </a:endParaRPr>
          </a:p>
          <a:p>
            <a:endParaRPr lang="en-US" sz="2400" dirty="0" smtClean="0">
              <a:gradFill>
                <a:gsLst>
                  <a:gs pos="1250">
                    <a:srgbClr val="FFFFFF"/>
                  </a:gs>
                  <a:gs pos="99000">
                    <a:srgbClr val="FFFFFF"/>
                  </a:gs>
                </a:gsLst>
                <a:lin ang="5400000" scaled="0"/>
              </a:gradFill>
              <a:latin typeface="Segoe UI Light"/>
            </a:endParaRPr>
          </a:p>
          <a:p>
            <a:r>
              <a:rPr lang="en-US" sz="2400" dirty="0" smtClean="0">
                <a:gradFill>
                  <a:gsLst>
                    <a:gs pos="1250">
                      <a:srgbClr val="FFFFFF"/>
                    </a:gs>
                    <a:gs pos="99000">
                      <a:srgbClr val="FFFFFF"/>
                    </a:gs>
                  </a:gsLst>
                  <a:lin ang="5400000" scaled="0"/>
                </a:gradFill>
                <a:latin typeface="Segoe UI Light"/>
              </a:rPr>
              <a:t>Tagging </a:t>
            </a:r>
          </a:p>
          <a:p>
            <a:endParaRPr lang="en-US" sz="2400" dirty="0" smtClean="0">
              <a:gradFill>
                <a:gsLst>
                  <a:gs pos="1250">
                    <a:srgbClr val="FFFFFF"/>
                  </a:gs>
                  <a:gs pos="99000">
                    <a:srgbClr val="FFFFFF"/>
                  </a:gs>
                </a:gsLst>
                <a:lin ang="5400000" scaled="0"/>
              </a:gradFill>
              <a:latin typeface="Segoe UI Light"/>
            </a:endParaRPr>
          </a:p>
          <a:p>
            <a:endParaRPr lang="en-US" sz="2400" dirty="0" smtClean="0">
              <a:gradFill>
                <a:gsLst>
                  <a:gs pos="1250">
                    <a:srgbClr val="FFFFFF"/>
                  </a:gs>
                  <a:gs pos="99000">
                    <a:srgbClr val="FFFFFF"/>
                  </a:gs>
                </a:gsLst>
                <a:lin ang="5400000" scaled="0"/>
              </a:gradFill>
              <a:latin typeface="Segoe UI Light"/>
            </a:endParaRPr>
          </a:p>
          <a:p>
            <a:r>
              <a:rPr lang="en-US" sz="2400" dirty="0" smtClean="0">
                <a:gradFill>
                  <a:gsLst>
                    <a:gs pos="1250">
                      <a:srgbClr val="FFFFFF"/>
                    </a:gs>
                    <a:gs pos="99000">
                      <a:srgbClr val="FFFFFF"/>
                    </a:gs>
                  </a:gsLst>
                  <a:lin ang="5400000" scaled="0"/>
                </a:gradFill>
                <a:latin typeface="Segoe UI Light"/>
              </a:rPr>
              <a:t>Templates</a:t>
            </a:r>
            <a:endParaRPr lang="en-US" sz="2400" dirty="0">
              <a:gradFill>
                <a:gsLst>
                  <a:gs pos="1250">
                    <a:srgbClr val="FFFFFF"/>
                  </a:gs>
                  <a:gs pos="99000">
                    <a:srgbClr val="FFFFFF"/>
                  </a:gs>
                </a:gsLst>
                <a:lin ang="5400000" scaled="0"/>
              </a:gradFill>
              <a:latin typeface="Segoe UI Light"/>
            </a:endParaRPr>
          </a:p>
        </p:txBody>
      </p:sp>
    </p:spTree>
    <p:extLst>
      <p:ext uri="{BB962C8B-B14F-4D97-AF65-F5344CB8AC3E}">
        <p14:creationId xmlns:p14="http://schemas.microsoft.com/office/powerpoint/2010/main" val="1589880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5301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4gIDtfgwdEmF4SKITbTJk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tyj0xWzMYUmB5K3f2dPUo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4gIDtfgwdEmF4SKITbTJk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tyj0xWzMYUmB5K3f2dPUo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806JajCK8EC2EROTm8p3v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QRwPO8jxEUiA7fUgqNv10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806JajCK8EC2EROTm8p3v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QRwPO8jxEUiA7fUgqNv10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QRwPO8jxEUiA7fUgqNv10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QRwPO8jxEUiA7fUgqNv10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QRwPO8jxEUiA7fUgqNv10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QRwPO8jxEUiA7fUgqNv10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QRwPO8jxEUiA7fUgqNv10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QRwPO8jxEUiA7fUgqNv10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2izTa_oRzEOHBXP7ByPAN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2izTa_oRzEOHBXP7ByPAN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2izTa_oRzEOHBXP7ByPAN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2izTa_oRzEOHBXP7ByPAN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2izTa_oRzEOHBXP7ByPAN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2izTa_oRzEOHBXP7ByPANA"/>
</p:tagLst>
</file>

<file path=ppt/theme/theme1.xml><?xml version="1.0" encoding="utf-8"?>
<a:theme xmlns:a="http://schemas.openxmlformats.org/drawingml/2006/main" name="1_COLOR TEMPLATE">
  <a:themeElements>
    <a:clrScheme name="MSVID Purple">
      <a:dk1>
        <a:srgbClr val="505050"/>
      </a:dk1>
      <a:lt1>
        <a:srgbClr val="FFFFFF"/>
      </a:lt1>
      <a:dk2>
        <a:srgbClr val="5C2D91"/>
      </a:dk2>
      <a:lt2>
        <a:srgbClr val="E7DCF4"/>
      </a:lt2>
      <a:accent1>
        <a:srgbClr val="32145A"/>
      </a:accent1>
      <a:accent2>
        <a:srgbClr val="B4009E"/>
      </a:accent2>
      <a:accent3>
        <a:srgbClr val="107C10"/>
      </a:accent3>
      <a:accent4>
        <a:srgbClr val="0078D7"/>
      </a:accent4>
      <a:accent5>
        <a:srgbClr val="008272"/>
      </a:accent5>
      <a:accent6>
        <a:srgbClr val="D83B01"/>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Org_ID_template_16-9_Business_PURPLE_1.potx" id="{EA1C931B-0CA8-4C29-AF2A-5CCE0B71BADB}" vid="{779B47EC-C2D9-42C6-B399-0FB5A6F745BF}"/>
    </a:ext>
  </a:extLst>
</a:theme>
</file>

<file path=ppt/theme/theme2.xml><?xml version="1.0" encoding="utf-8"?>
<a:theme xmlns:a="http://schemas.openxmlformats.org/drawingml/2006/main" name="Windows Azure">
  <a:themeElements>
    <a:clrScheme name="STB Template Blue">
      <a:dk1>
        <a:srgbClr val="505050"/>
      </a:dk1>
      <a:lt1>
        <a:srgbClr val="FFFFFF"/>
      </a:lt1>
      <a:dk2>
        <a:srgbClr val="0072C6"/>
      </a:dk2>
      <a:lt2>
        <a:srgbClr val="D2D2D2"/>
      </a:lt2>
      <a:accent1>
        <a:srgbClr val="0072C6"/>
      </a:accent1>
      <a:accent2>
        <a:srgbClr val="DC3C00"/>
      </a:accent2>
      <a:accent3>
        <a:srgbClr val="008272"/>
      </a:accent3>
      <a:accent4>
        <a:srgbClr val="68217A"/>
      </a:accent4>
      <a:accent5>
        <a:srgbClr val="002050"/>
      </a:accent5>
      <a:accent6>
        <a:srgbClr val="442359"/>
      </a:accent6>
      <a:hlink>
        <a:srgbClr val="002050"/>
      </a:hlink>
      <a:folHlink>
        <a:srgbClr val="00205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TB_Template_16-9_Sept2013_v12.potx" id="{9C7765DE-A674-4011-A212-5D742AF30369}" vid="{5739722A-6731-46C8-BB8E-F4F2AFD803E9}"/>
    </a:ext>
  </a:extLst>
</a:theme>
</file>

<file path=ppt/theme/theme3.xml><?xml version="1.0" encoding="utf-8"?>
<a:theme xmlns:a="http://schemas.openxmlformats.org/drawingml/2006/main" name="COLOR TEMPLATE">
  <a:themeElements>
    <a:clrScheme name="MSVID Dark Blue">
      <a:dk1>
        <a:srgbClr val="505050"/>
      </a:dk1>
      <a:lt1>
        <a:srgbClr val="FFFFFF"/>
      </a:lt1>
      <a:dk2>
        <a:srgbClr val="002050"/>
      </a:dk2>
      <a:lt2>
        <a:srgbClr val="CDF4FF"/>
      </a:lt2>
      <a:accent1>
        <a:srgbClr val="107C10"/>
      </a:accent1>
      <a:accent2>
        <a:srgbClr val="B4009E"/>
      </a:accent2>
      <a:accent3>
        <a:srgbClr val="0078D7"/>
      </a:accent3>
      <a:accent4>
        <a:srgbClr val="5C2D91"/>
      </a:accent4>
      <a:accent5>
        <a:srgbClr val="008272"/>
      </a:accent5>
      <a:accent6>
        <a:srgbClr val="D83B01"/>
      </a:accent6>
      <a:hlink>
        <a:srgbClr val="CDF4FF"/>
      </a:hlink>
      <a:folHlink>
        <a:srgbClr val="CDF4F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Business_DARK_BLUE_1.potx" id="{D492926E-EC08-4AFD-807A-4127C70CFD99}" vid="{448CC406-24DD-4783-95CB-AC7FC09E6033}"/>
    </a:ext>
  </a:extLst>
</a:theme>
</file>

<file path=ppt/theme/theme4.xml><?xml version="1.0" encoding="utf-8"?>
<a:theme xmlns:a="http://schemas.openxmlformats.org/drawingml/2006/main" name="Microsoft AzureCon 2015 Template - Color">
  <a:themeElements>
    <a:clrScheme name="MSVID Blue Brand template_10-14">
      <a:dk1>
        <a:srgbClr val="505050"/>
      </a:dk1>
      <a:lt1>
        <a:srgbClr val="FFFFFF"/>
      </a:lt1>
      <a:dk2>
        <a:srgbClr val="0078D7"/>
      </a:dk2>
      <a:lt2>
        <a:srgbClr val="CDF4FF"/>
      </a:lt2>
      <a:accent1>
        <a:srgbClr val="002050"/>
      </a:accent1>
      <a:accent2>
        <a:srgbClr val="B4009E"/>
      </a:accent2>
      <a:accent3>
        <a:srgbClr val="107C10"/>
      </a:accent3>
      <a:accent4>
        <a:srgbClr val="5C2D91"/>
      </a:accent4>
      <a:accent5>
        <a:srgbClr val="004B50"/>
      </a:accent5>
      <a:accent6>
        <a:srgbClr val="D83B01"/>
      </a:accent6>
      <a:hlink>
        <a:srgbClr val="CDF4FF"/>
      </a:hlink>
      <a:folHlink>
        <a:srgbClr val="CDF4F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SFT_AzureCon_2015_Template_v03.potx" id="{E9CBCEC3-36C2-4763-88E1-B75AB7E1FC6F}" vid="{55C15E7C-B0A3-4A27-BBBF-FBB376FF8139}"/>
    </a:ext>
  </a:extLst>
</a:theme>
</file>

<file path=ppt/theme/theme5.xml><?xml version="1.0" encoding="utf-8"?>
<a:theme xmlns:a="http://schemas.openxmlformats.org/drawingml/2006/main" name="WHITE TEMPLATE">
  <a:themeElements>
    <a:clrScheme name="Custom 8">
      <a:dk1>
        <a:srgbClr val="505050"/>
      </a:dk1>
      <a:lt1>
        <a:srgbClr val="FFFFFF"/>
      </a:lt1>
      <a:dk2>
        <a:srgbClr val="002050"/>
      </a:dk2>
      <a:lt2>
        <a:srgbClr val="00BCF2"/>
      </a:lt2>
      <a:accent1>
        <a:srgbClr val="002050"/>
      </a:accent1>
      <a:accent2>
        <a:srgbClr val="B4009E"/>
      </a:accent2>
      <a:accent3>
        <a:srgbClr val="0078D7"/>
      </a:accent3>
      <a:accent4>
        <a:srgbClr val="5C2D91"/>
      </a:accent4>
      <a:accent5>
        <a:srgbClr val="107C10"/>
      </a:accent5>
      <a:accent6>
        <a:srgbClr val="D83B01"/>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SFT_AzureCon_PPT_Template.potx" id="{A2A21D7F-7FB9-4CF2-9613-5A0DACF7E1FE}" vid="{E2601300-591E-4976-B26E-CAB6F363B430}"/>
    </a:ext>
  </a:extLst>
</a:theme>
</file>

<file path=ppt/theme/theme6.xml><?xml version="1.0" encoding="utf-8"?>
<a:theme xmlns:a="http://schemas.openxmlformats.org/drawingml/2006/main" name="3_Server and Cloud 2013">
  <a:themeElements>
    <a:clrScheme name="STB Template">
      <a:dk1>
        <a:srgbClr val="505050"/>
      </a:dk1>
      <a:lt1>
        <a:srgbClr val="FFFFFF"/>
      </a:lt1>
      <a:dk2>
        <a:srgbClr val="008272"/>
      </a:dk2>
      <a:lt2>
        <a:srgbClr val="D2D2D2"/>
      </a:lt2>
      <a:accent1>
        <a:srgbClr val="0072C6"/>
      </a:accent1>
      <a:accent2>
        <a:srgbClr val="DC3C00"/>
      </a:accent2>
      <a:accent3>
        <a:srgbClr val="008272"/>
      </a:accent3>
      <a:accent4>
        <a:srgbClr val="68217A"/>
      </a:accent4>
      <a:accent5>
        <a:srgbClr val="002050"/>
      </a:accent5>
      <a:accent6>
        <a:srgbClr val="442359"/>
      </a:accent6>
      <a:hlink>
        <a:srgbClr val="002050"/>
      </a:hlink>
      <a:folHlink>
        <a:srgbClr val="00205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FY15 Microsoft Safe Passage_template 040915" id="{189C29E7-D81E-4C3D-9F46-537C216AFEAF}" vid="{D45A4EDE-6412-47DE-AFE1-C1C7C2BB276E}"/>
    </a:ext>
  </a:extLst>
</a:theme>
</file>

<file path=ppt/theme/theme7.xml><?xml version="1.0" encoding="utf-8"?>
<a:theme xmlns:a="http://schemas.openxmlformats.org/drawingml/2006/main" name="2_5-30536_Build_2014_Breakout_Template_White_16x9">
  <a:themeElements>
    <a:clrScheme name="Build 2014">
      <a:dk1>
        <a:srgbClr val="404040"/>
      </a:dk1>
      <a:lt1>
        <a:srgbClr val="FFFFFF"/>
      </a:lt1>
      <a:dk2>
        <a:srgbClr val="00188F"/>
      </a:dk2>
      <a:lt2>
        <a:srgbClr val="FFFFFF"/>
      </a:lt2>
      <a:accent1>
        <a:srgbClr val="00188F"/>
      </a:accent1>
      <a:accent2>
        <a:srgbClr val="00BCF2"/>
      </a:accent2>
      <a:accent3>
        <a:srgbClr val="9B4F96"/>
      </a:accent3>
      <a:accent4>
        <a:srgbClr val="7FBA00"/>
      </a:accent4>
      <a:accent5>
        <a:srgbClr val="FF8C00"/>
      </a:accent5>
      <a:accent6>
        <a:srgbClr val="00D8CC"/>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uild_2014_Breakout_Template.potx" id="{AF7916F5-B6CE-4446-87D4-7A61BEF9288B}" vid="{F2E341AB-B1C9-4A03-98B5-82D7F8BB090B}"/>
    </a:ext>
  </a:extLst>
</a:theme>
</file>

<file path=ppt/theme/theme8.xml><?xml version="1.0" encoding="utf-8"?>
<a:theme xmlns:a="http://schemas.openxmlformats.org/drawingml/2006/main" name="3_5-30536_Build_2014_Breakout_Template_White_16x9">
  <a:themeElements>
    <a:clrScheme name="Build 2014">
      <a:dk1>
        <a:srgbClr val="404040"/>
      </a:dk1>
      <a:lt1>
        <a:srgbClr val="FFFFFF"/>
      </a:lt1>
      <a:dk2>
        <a:srgbClr val="00188F"/>
      </a:dk2>
      <a:lt2>
        <a:srgbClr val="FFFFFF"/>
      </a:lt2>
      <a:accent1>
        <a:srgbClr val="00188F"/>
      </a:accent1>
      <a:accent2>
        <a:srgbClr val="00BCF2"/>
      </a:accent2>
      <a:accent3>
        <a:srgbClr val="9B4F96"/>
      </a:accent3>
      <a:accent4>
        <a:srgbClr val="7FBA00"/>
      </a:accent4>
      <a:accent5>
        <a:srgbClr val="FF8C00"/>
      </a:accent5>
      <a:accent6>
        <a:srgbClr val="00D8CC"/>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uild_2014_Breakout_Template.potx" id="{AF7916F5-B6CE-4446-87D4-7A61BEF9288B}" vid="{F2E341AB-B1C9-4A03-98B5-82D7F8BB090B}"/>
    </a:ext>
  </a:extLst>
</a:theme>
</file>

<file path=ppt/theme/theme9.xml><?xml version="1.0" encoding="utf-8"?>
<a:theme xmlns:a="http://schemas.openxmlformats.org/drawingml/2006/main" name="TEE14 Speaker PPT Template">
  <a:themeElements>
    <a:clrScheme name="Custom 1">
      <a:dk1>
        <a:srgbClr val="505050"/>
      </a:dk1>
      <a:lt1>
        <a:srgbClr val="FFFFFF"/>
      </a:lt1>
      <a:dk2>
        <a:srgbClr val="442359"/>
      </a:dk2>
      <a:lt2>
        <a:srgbClr val="68217A"/>
      </a:lt2>
      <a:accent1>
        <a:srgbClr val="7FBA00"/>
      </a:accent1>
      <a:accent2>
        <a:srgbClr val="DC3C00"/>
      </a:accent2>
      <a:accent3>
        <a:srgbClr val="002050"/>
      </a:accent3>
      <a:accent4>
        <a:srgbClr val="009E49"/>
      </a:accent4>
      <a:accent5>
        <a:srgbClr val="00B294"/>
      </a:accent5>
      <a:accent6>
        <a:srgbClr val="0072C6"/>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TechEd EMEA 2014 IaaS" id="{C0CEA687-B31B-4231-9DEB-904DC7556346}" vid="{48E09565-7C12-45B6-AC51-51E513F7A6A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8">
    <a:dk1>
      <a:srgbClr val="505050"/>
    </a:dk1>
    <a:lt1>
      <a:srgbClr val="FFFFFF"/>
    </a:lt1>
    <a:dk2>
      <a:srgbClr val="002050"/>
    </a:dk2>
    <a:lt2>
      <a:srgbClr val="00BCF2"/>
    </a:lt2>
    <a:accent1>
      <a:srgbClr val="002050"/>
    </a:accent1>
    <a:accent2>
      <a:srgbClr val="B4009E"/>
    </a:accent2>
    <a:accent3>
      <a:srgbClr val="0078D7"/>
    </a:accent3>
    <a:accent4>
      <a:srgbClr val="5C2D91"/>
    </a:accent4>
    <a:accent5>
      <a:srgbClr val="107C10"/>
    </a:accent5>
    <a:accent6>
      <a:srgbClr val="D83B01"/>
    </a:accent6>
    <a:hlink>
      <a:srgbClr val="0078D7"/>
    </a:hlink>
    <a:folHlink>
      <a:srgbClr val="0078D7"/>
    </a:folHlink>
  </a:clrScheme>
</a:themeOverride>
</file>

<file path=ppt/theme/themeOverride2.xml><?xml version="1.0" encoding="utf-8"?>
<a:themeOverride xmlns:a="http://schemas.openxmlformats.org/drawingml/2006/main">
  <a:clrScheme name="Custom 8">
    <a:dk1>
      <a:srgbClr val="505050"/>
    </a:dk1>
    <a:lt1>
      <a:srgbClr val="FFFFFF"/>
    </a:lt1>
    <a:dk2>
      <a:srgbClr val="002050"/>
    </a:dk2>
    <a:lt2>
      <a:srgbClr val="00BCF2"/>
    </a:lt2>
    <a:accent1>
      <a:srgbClr val="002050"/>
    </a:accent1>
    <a:accent2>
      <a:srgbClr val="B4009E"/>
    </a:accent2>
    <a:accent3>
      <a:srgbClr val="0078D7"/>
    </a:accent3>
    <a:accent4>
      <a:srgbClr val="5C2D91"/>
    </a:accent4>
    <a:accent5>
      <a:srgbClr val="107C10"/>
    </a:accent5>
    <a:accent6>
      <a:srgbClr val="D83B01"/>
    </a:accent6>
    <a:hlink>
      <a:srgbClr val="0078D7"/>
    </a:hlink>
    <a:folHlink>
      <a:srgbClr val="0078D7"/>
    </a:folHlink>
  </a:clrScheme>
</a:themeOverride>
</file>

<file path=ppt/theme/themeOverride3.xml><?xml version="1.0" encoding="utf-8"?>
<a:themeOverride xmlns:a="http://schemas.openxmlformats.org/drawingml/2006/main">
  <a:clrScheme name="Custom 8">
    <a:dk1>
      <a:srgbClr val="505050"/>
    </a:dk1>
    <a:lt1>
      <a:srgbClr val="FFFFFF"/>
    </a:lt1>
    <a:dk2>
      <a:srgbClr val="002050"/>
    </a:dk2>
    <a:lt2>
      <a:srgbClr val="00BCF2"/>
    </a:lt2>
    <a:accent1>
      <a:srgbClr val="002050"/>
    </a:accent1>
    <a:accent2>
      <a:srgbClr val="B4009E"/>
    </a:accent2>
    <a:accent3>
      <a:srgbClr val="0078D7"/>
    </a:accent3>
    <a:accent4>
      <a:srgbClr val="5C2D91"/>
    </a:accent4>
    <a:accent5>
      <a:srgbClr val="107C10"/>
    </a:accent5>
    <a:accent6>
      <a:srgbClr val="D83B01"/>
    </a:accent6>
    <a:hlink>
      <a:srgbClr val="0078D7"/>
    </a:hlink>
    <a:folHlink>
      <a:srgbClr val="0078D7"/>
    </a:folHlink>
  </a:clrScheme>
</a:themeOverride>
</file>

<file path=ppt/theme/themeOverride4.xml><?xml version="1.0" encoding="utf-8"?>
<a:themeOverride xmlns:a="http://schemas.openxmlformats.org/drawingml/2006/main">
  <a:clrScheme name="Custom 8">
    <a:dk1>
      <a:srgbClr val="505050"/>
    </a:dk1>
    <a:lt1>
      <a:srgbClr val="FFFFFF"/>
    </a:lt1>
    <a:dk2>
      <a:srgbClr val="002050"/>
    </a:dk2>
    <a:lt2>
      <a:srgbClr val="00BCF2"/>
    </a:lt2>
    <a:accent1>
      <a:srgbClr val="002050"/>
    </a:accent1>
    <a:accent2>
      <a:srgbClr val="B4009E"/>
    </a:accent2>
    <a:accent3>
      <a:srgbClr val="0078D7"/>
    </a:accent3>
    <a:accent4>
      <a:srgbClr val="5C2D91"/>
    </a:accent4>
    <a:accent5>
      <a:srgbClr val="107C10"/>
    </a:accent5>
    <a:accent6>
      <a:srgbClr val="D83B01"/>
    </a:accent6>
    <a:hlink>
      <a:srgbClr val="0078D7"/>
    </a:hlink>
    <a:folHlink>
      <a:srgbClr val="0078D7"/>
    </a:folHlink>
  </a:clrScheme>
</a:themeOverride>
</file>

<file path=ppt/theme/themeOverride5.xml><?xml version="1.0" encoding="utf-8"?>
<a:themeOverride xmlns:a="http://schemas.openxmlformats.org/drawingml/2006/main">
  <a:clrScheme name="Custom 8">
    <a:dk1>
      <a:srgbClr val="505050"/>
    </a:dk1>
    <a:lt1>
      <a:srgbClr val="FFFFFF"/>
    </a:lt1>
    <a:dk2>
      <a:srgbClr val="002050"/>
    </a:dk2>
    <a:lt2>
      <a:srgbClr val="00BCF2"/>
    </a:lt2>
    <a:accent1>
      <a:srgbClr val="002050"/>
    </a:accent1>
    <a:accent2>
      <a:srgbClr val="B4009E"/>
    </a:accent2>
    <a:accent3>
      <a:srgbClr val="0078D7"/>
    </a:accent3>
    <a:accent4>
      <a:srgbClr val="5C2D91"/>
    </a:accent4>
    <a:accent5>
      <a:srgbClr val="107C10"/>
    </a:accent5>
    <a:accent6>
      <a:srgbClr val="D83B01"/>
    </a:accent6>
    <a:hlink>
      <a:srgbClr val="0078D7"/>
    </a:hlink>
    <a:folHlink>
      <a:srgbClr val="0078D7"/>
    </a:folHlink>
  </a:clrScheme>
</a:themeOverride>
</file>

<file path=ppt/theme/themeOverride6.xml><?xml version="1.0" encoding="utf-8"?>
<a:themeOverride xmlns:a="http://schemas.openxmlformats.org/drawingml/2006/main">
  <a:clrScheme name="Custom 8">
    <a:dk1>
      <a:srgbClr val="505050"/>
    </a:dk1>
    <a:lt1>
      <a:srgbClr val="FFFFFF"/>
    </a:lt1>
    <a:dk2>
      <a:srgbClr val="002050"/>
    </a:dk2>
    <a:lt2>
      <a:srgbClr val="00BCF2"/>
    </a:lt2>
    <a:accent1>
      <a:srgbClr val="002050"/>
    </a:accent1>
    <a:accent2>
      <a:srgbClr val="B4009E"/>
    </a:accent2>
    <a:accent3>
      <a:srgbClr val="0078D7"/>
    </a:accent3>
    <a:accent4>
      <a:srgbClr val="5C2D91"/>
    </a:accent4>
    <a:accent5>
      <a:srgbClr val="107C10"/>
    </a:accent5>
    <a:accent6>
      <a:srgbClr val="D83B01"/>
    </a:accent6>
    <a:hlink>
      <a:srgbClr val="0078D7"/>
    </a:hlink>
    <a:folHlink>
      <a:srgbClr val="0078D7"/>
    </a:folHlink>
  </a:clrScheme>
</a:themeOverride>
</file>

<file path=ppt/theme/themeOverride7.xml><?xml version="1.0" encoding="utf-8"?>
<a:themeOverride xmlns:a="http://schemas.openxmlformats.org/drawingml/2006/main">
  <a:clrScheme name="Custom 8">
    <a:dk1>
      <a:srgbClr val="505050"/>
    </a:dk1>
    <a:lt1>
      <a:srgbClr val="FFFFFF"/>
    </a:lt1>
    <a:dk2>
      <a:srgbClr val="002050"/>
    </a:dk2>
    <a:lt2>
      <a:srgbClr val="00BCF2"/>
    </a:lt2>
    <a:accent1>
      <a:srgbClr val="002050"/>
    </a:accent1>
    <a:accent2>
      <a:srgbClr val="B4009E"/>
    </a:accent2>
    <a:accent3>
      <a:srgbClr val="0078D7"/>
    </a:accent3>
    <a:accent4>
      <a:srgbClr val="5C2D91"/>
    </a:accent4>
    <a:accent5>
      <a:srgbClr val="107C10"/>
    </a:accent5>
    <a:accent6>
      <a:srgbClr val="D83B01"/>
    </a:accent6>
    <a:hlink>
      <a:srgbClr val="0078D7"/>
    </a:hlink>
    <a:folHlink>
      <a:srgbClr val="0078D7"/>
    </a:folHlink>
  </a:clrScheme>
</a:themeOverride>
</file>

<file path=ppt/theme/themeOverride8.xml><?xml version="1.0" encoding="utf-8"?>
<a:themeOverride xmlns:a="http://schemas.openxmlformats.org/drawingml/2006/main">
  <a:clrScheme name="Custom 8">
    <a:dk1>
      <a:srgbClr val="505050"/>
    </a:dk1>
    <a:lt1>
      <a:srgbClr val="FFFFFF"/>
    </a:lt1>
    <a:dk2>
      <a:srgbClr val="002050"/>
    </a:dk2>
    <a:lt2>
      <a:srgbClr val="00BCF2"/>
    </a:lt2>
    <a:accent1>
      <a:srgbClr val="002050"/>
    </a:accent1>
    <a:accent2>
      <a:srgbClr val="B4009E"/>
    </a:accent2>
    <a:accent3>
      <a:srgbClr val="0078D7"/>
    </a:accent3>
    <a:accent4>
      <a:srgbClr val="5C2D91"/>
    </a:accent4>
    <a:accent5>
      <a:srgbClr val="107C10"/>
    </a:accent5>
    <a:accent6>
      <a:srgbClr val="D83B01"/>
    </a:accent6>
    <a:hlink>
      <a:srgbClr val="0078D7"/>
    </a:hlink>
    <a:folHlink>
      <a:srgbClr val="0078D7"/>
    </a:folHlink>
  </a:clrScheme>
</a:themeOverride>
</file>

<file path=ppt/theme/themeOverride9.xml><?xml version="1.0" encoding="utf-8"?>
<a:themeOverride xmlns:a="http://schemas.openxmlformats.org/drawingml/2006/main">
  <a:clrScheme name="Custom 8">
    <a:dk1>
      <a:srgbClr val="505050"/>
    </a:dk1>
    <a:lt1>
      <a:srgbClr val="FFFFFF"/>
    </a:lt1>
    <a:dk2>
      <a:srgbClr val="002050"/>
    </a:dk2>
    <a:lt2>
      <a:srgbClr val="00BCF2"/>
    </a:lt2>
    <a:accent1>
      <a:srgbClr val="002050"/>
    </a:accent1>
    <a:accent2>
      <a:srgbClr val="B4009E"/>
    </a:accent2>
    <a:accent3>
      <a:srgbClr val="0078D7"/>
    </a:accent3>
    <a:accent4>
      <a:srgbClr val="5C2D91"/>
    </a:accent4>
    <a:accent5>
      <a:srgbClr val="107C10"/>
    </a:accent5>
    <a:accent6>
      <a:srgbClr val="D83B01"/>
    </a:accent6>
    <a:hlink>
      <a:srgbClr val="0078D7"/>
    </a:hlink>
    <a:folHlink>
      <a:srgbClr val="0078D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78A3CE81BD5B740BA2FE89D8C7B45DC" ma:contentTypeVersion="4" ma:contentTypeDescription="Create a new document." ma:contentTypeScope="" ma:versionID="fa52b44ed4b8bab4a9a2d711c4dd301a">
  <xsd:schema xmlns:xsd="http://www.w3.org/2001/XMLSchema" xmlns:xs="http://www.w3.org/2001/XMLSchema" xmlns:p="http://schemas.microsoft.com/office/2006/metadata/properties" xmlns:ns1="http://schemas.microsoft.com/sharepoint/v3" xmlns:ns2="79e35840-befe-4dcb-9ae2-2054f19531e9" targetNamespace="http://schemas.microsoft.com/office/2006/metadata/properties" ma:root="true" ma:fieldsID="7f45bad5556c31e110b0106ed04fac2e" ns1:_="" ns2:_="">
    <xsd:import namespace="http://schemas.microsoft.com/sharepoint/v3"/>
    <xsd:import namespace="79e35840-befe-4dcb-9ae2-2054f19531e9"/>
    <xsd:element name="properties">
      <xsd:complexType>
        <xsd:sequence>
          <xsd:element name="documentManagement">
            <xsd:complexType>
              <xsd:all>
                <xsd:element ref="ns2:SharedWithUsers" minOccurs="0"/>
                <xsd:element ref="ns2: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0" nillable="true" ma:displayName="Unified Compliance Policy Properties" ma:description="" ma:hidden="true" ma:internalName="_ip_UnifiedCompliancePolicyProperties">
      <xsd:simpleType>
        <xsd:restriction base="dms:Note"/>
      </xsd:simpleType>
    </xsd:element>
    <xsd:element name="_ip_UnifiedCompliancePolicyUIAction" ma:index="11"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e35840-befe-4dcb-9ae2-2054f19531e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162E97F6-8541-4FF4-912B-9110595C588F}"/>
</file>

<file path=customXml/itemProps2.xml><?xml version="1.0" encoding="utf-8"?>
<ds:datastoreItem xmlns:ds="http://schemas.openxmlformats.org/officeDocument/2006/customXml" ds:itemID="{228044DA-3B14-4930-82A5-DF014B6EB6D0}"/>
</file>

<file path=customXml/itemProps3.xml><?xml version="1.0" encoding="utf-8"?>
<ds:datastoreItem xmlns:ds="http://schemas.openxmlformats.org/officeDocument/2006/customXml" ds:itemID="{3FF06BB0-3E34-47C4-82C6-5F254EF032D7}"/>
</file>

<file path=docProps/app.xml><?xml version="1.0" encoding="utf-8"?>
<Properties xmlns="http://schemas.openxmlformats.org/officeDocument/2006/extended-properties" xmlns:vt="http://schemas.openxmlformats.org/officeDocument/2006/docPropsVTypes">
  <Template>Org_ID_template_16-9_Business_PURPLE_1.potx</Template>
  <TotalTime>0</TotalTime>
  <Words>1764</Words>
  <Application>Microsoft Office PowerPoint</Application>
  <PresentationFormat>Custom</PresentationFormat>
  <Paragraphs>360</Paragraphs>
  <Slides>34</Slides>
  <Notes>18</Notes>
  <HiddenSlides>0</HiddenSlides>
  <MMClips>0</MMClips>
  <ScaleCrop>false</ScaleCrop>
  <HeadingPairs>
    <vt:vector size="6" baseType="variant">
      <vt:variant>
        <vt:lpstr>Fonts Used</vt:lpstr>
      </vt:variant>
      <vt:variant>
        <vt:i4>12</vt:i4>
      </vt:variant>
      <vt:variant>
        <vt:lpstr>Theme</vt:lpstr>
      </vt:variant>
      <vt:variant>
        <vt:i4>9</vt:i4>
      </vt:variant>
      <vt:variant>
        <vt:lpstr>Slide Titles</vt:lpstr>
      </vt:variant>
      <vt:variant>
        <vt:i4>34</vt:i4>
      </vt:variant>
    </vt:vector>
  </HeadingPairs>
  <TitlesOfParts>
    <vt:vector size="55" baseType="lpstr">
      <vt:lpstr>Arial Unicode MS</vt:lpstr>
      <vt:lpstr>Arial</vt:lpstr>
      <vt:lpstr>Avenir LT Pro 45 Book</vt:lpstr>
      <vt:lpstr>Calibri</vt:lpstr>
      <vt:lpstr>Consolas</vt:lpstr>
      <vt:lpstr>ＭＳ Ｐゴシック</vt:lpstr>
      <vt:lpstr>ＭＳ Ｐゴシック</vt:lpstr>
      <vt:lpstr>Segoe Semibold</vt:lpstr>
      <vt:lpstr>Segoe UI</vt:lpstr>
      <vt:lpstr>Segoe UI Light</vt:lpstr>
      <vt:lpstr>Segoe UI Semibold</vt:lpstr>
      <vt:lpstr>Wingdings</vt:lpstr>
      <vt:lpstr>1_COLOR TEMPLATE</vt:lpstr>
      <vt:lpstr>Windows Azure</vt:lpstr>
      <vt:lpstr>COLOR TEMPLATE</vt:lpstr>
      <vt:lpstr>Microsoft AzureCon 2015 Template - Color</vt:lpstr>
      <vt:lpstr>WHITE TEMPLATE</vt:lpstr>
      <vt:lpstr>3_Server and Cloud 2013</vt:lpstr>
      <vt:lpstr>2_5-30536_Build_2014_Breakout_Template_White_16x9</vt:lpstr>
      <vt:lpstr>3_5-30536_Build_2014_Breakout_Template_White_16x9</vt:lpstr>
      <vt:lpstr>TEE14 Speaker PPT Template</vt:lpstr>
      <vt:lpstr>Deploy Virtual Machines in the Cloud Part II</vt:lpstr>
      <vt:lpstr>Session objectives and takeaways</vt:lpstr>
      <vt:lpstr>IaaS Fundamentals</vt:lpstr>
      <vt:lpstr>Selecting the right VM size</vt:lpstr>
      <vt:lpstr>A-series family </vt:lpstr>
      <vt:lpstr>The A family</vt:lpstr>
      <vt:lpstr>The A family</vt:lpstr>
      <vt:lpstr>The Dv1 family</vt:lpstr>
      <vt:lpstr>The Dv2 family</vt:lpstr>
      <vt:lpstr>The G family</vt:lpstr>
      <vt:lpstr>Storage options</vt:lpstr>
      <vt:lpstr>Premium Storage VMs</vt:lpstr>
      <vt:lpstr>Optimizing storage performance</vt:lpstr>
      <vt:lpstr>Demo: Scaling up a VM</vt:lpstr>
      <vt:lpstr>Hybrid Connectivity</vt:lpstr>
      <vt:lpstr>Network Security</vt:lpstr>
      <vt:lpstr>Demo: Multi-region networks</vt:lpstr>
      <vt:lpstr>Virtual Machine Availability Sets Update Domains are honored by host OS updates</vt:lpstr>
      <vt:lpstr>Demos:   HA Deployments  VM Troubleshooting</vt:lpstr>
      <vt:lpstr>Azure Resource Manager</vt:lpstr>
      <vt:lpstr>Resource Groups</vt:lpstr>
      <vt:lpstr>Access Control: RBAC</vt:lpstr>
      <vt:lpstr>Role Based Access Control</vt:lpstr>
      <vt:lpstr>Resource Tags</vt:lpstr>
      <vt:lpstr>PowerPoint Presentation</vt:lpstr>
      <vt:lpstr>Demo:   Using RBAC and Tags</vt:lpstr>
      <vt:lpstr>Anatomy of a resource group</vt:lpstr>
      <vt:lpstr>DataStax on Azure Virtual Machines</vt:lpstr>
      <vt:lpstr>Azure Marketplace Multi-VM Templates</vt:lpstr>
      <vt:lpstr>Community Quick-Start Templates</vt:lpstr>
      <vt:lpstr>Demo: Resource Manager Templates</vt:lpstr>
      <vt:lpstr>Template debugging</vt:lpstr>
      <vt:lpstr>What we discussed</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2015-11-03T23:46:39Z</dcterms:created>
  <dcterms:modified xsi:type="dcterms:W3CDTF">2015-11-04T23:32:31Z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0x010100078A3CE81BD5B740BA2FE89D8C7B45DC</vt:lpwstr>
  </property>
</Properties>
</file>